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oboto Medium"/>
      <p:regular r:id="rId32"/>
      <p:bold r:id="rId33"/>
      <p:italic r:id="rId34"/>
      <p:boldItalic r:id="rId35"/>
    </p:embeddedFont>
    <p:embeddedFont>
      <p:font typeface="Open Sans"/>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Medium-bold.fntdata"/><Relationship Id="rId10" Type="http://schemas.openxmlformats.org/officeDocument/2006/relationships/slide" Target="slides/slide5.xml"/><Relationship Id="rId32" Type="http://schemas.openxmlformats.org/officeDocument/2006/relationships/font" Target="fonts/RobotoMedium-regular.fntdata"/><Relationship Id="rId13" Type="http://schemas.openxmlformats.org/officeDocument/2006/relationships/slide" Target="slides/slide8.xml"/><Relationship Id="rId35" Type="http://schemas.openxmlformats.org/officeDocument/2006/relationships/font" Target="fonts/RobotoMedium-boldItalic.fntdata"/><Relationship Id="rId12" Type="http://schemas.openxmlformats.org/officeDocument/2006/relationships/slide" Target="slides/slide7.xml"/><Relationship Id="rId34" Type="http://schemas.openxmlformats.org/officeDocument/2006/relationships/font" Target="fonts/RobotoMedium-italic.fntdata"/><Relationship Id="rId15" Type="http://schemas.openxmlformats.org/officeDocument/2006/relationships/slide" Target="slides/slide10.xml"/><Relationship Id="rId37" Type="http://schemas.openxmlformats.org/officeDocument/2006/relationships/font" Target="fonts/OpenSans-bold.fntdata"/><Relationship Id="rId14" Type="http://schemas.openxmlformats.org/officeDocument/2006/relationships/slide" Target="slides/slide9.xml"/><Relationship Id="rId36" Type="http://schemas.openxmlformats.org/officeDocument/2006/relationships/font" Target="fonts/OpenSans-regular.fntdata"/><Relationship Id="rId17" Type="http://schemas.openxmlformats.org/officeDocument/2006/relationships/slide" Target="slides/slide12.xml"/><Relationship Id="rId39" Type="http://schemas.openxmlformats.org/officeDocument/2006/relationships/font" Target="fonts/OpenSans-boldItalic.fntdata"/><Relationship Id="rId16" Type="http://schemas.openxmlformats.org/officeDocument/2006/relationships/slide" Target="slides/slide11.xml"/><Relationship Id="rId38" Type="http://schemas.openxmlformats.org/officeDocument/2006/relationships/font" Target="fonts/OpenSans-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2" name="Google Shape;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ea4f05d5a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ea4f05d5a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ea538b367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ea538b367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ea538b367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ea538b367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ea4f05d5a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ea4f05d5a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ec4472bb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ec4472bb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ec521b596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ec521b596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ec4472bb6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ec4472bb6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ec4472bb6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ec4472bb6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ec4472bb6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ec4472bb6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ea4f05d5a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ea4f05d5a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g1e807376d77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 name="Google Shape;39;g1e807376d77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ea4f05d5a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ea4f05d5a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ea4f05d5a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ea4f05d5a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ec4472bb6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ec4472bb6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ea538b3677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ea538b3677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ea538b3677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ea538b367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e810d600d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e810d600d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e810d600dd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e810d600dd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g1e807376d7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 name="Google Shape;44;g1e807376d7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g1ea4f05d5a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g1ea4f05d5a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ea4f05d5a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ea4f05d5a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ea4f05d5a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ea4f05d5a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ea538b3677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ea538b3677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ea538b3677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ea538b3677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ea538b3677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ea538b3677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1">
  <p:cSld name="TITLE_1">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0" y="2400300"/>
            <a:ext cx="8520600" cy="108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600"/>
              <a:buNone/>
              <a:defRPr sz="2600"/>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p:txBody>
      </p:sp>
      <p:sp>
        <p:nvSpPr>
          <p:cNvPr id="11" name="Google Shape;11;p2"/>
          <p:cNvSpPr txBox="1"/>
          <p:nvPr>
            <p:ph idx="1" type="subTitle"/>
          </p:nvPr>
        </p:nvSpPr>
        <p:spPr>
          <a:xfrm>
            <a:off x="311700" y="3634225"/>
            <a:ext cx="8520600" cy="78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1F204D"/>
              </a:buClr>
              <a:buSzPts val="1600"/>
              <a:buFont typeface="Trebuchet MS"/>
              <a:buNone/>
              <a:defRPr b="1" sz="1600">
                <a:solidFill>
                  <a:srgbClr val="1F204D"/>
                </a:solidFill>
                <a:latin typeface="Trebuchet MS"/>
                <a:ea typeface="Trebuchet MS"/>
                <a:cs typeface="Trebuchet MS"/>
                <a:sym typeface="Trebuchet MS"/>
              </a:defRPr>
            </a:lvl1pPr>
            <a:lvl2pPr lvl="1" algn="ctr">
              <a:lnSpc>
                <a:spcPct val="100000"/>
              </a:lnSpc>
              <a:spcBef>
                <a:spcPts val="0"/>
              </a:spcBef>
              <a:spcAft>
                <a:spcPts val="0"/>
              </a:spcAft>
              <a:buClr>
                <a:srgbClr val="1F204D"/>
              </a:buClr>
              <a:buSzPts val="1600"/>
              <a:buFont typeface="Trebuchet MS"/>
              <a:buNone/>
              <a:defRPr b="1" sz="1600">
                <a:solidFill>
                  <a:srgbClr val="1F204D"/>
                </a:solidFill>
                <a:latin typeface="Trebuchet MS"/>
                <a:ea typeface="Trebuchet MS"/>
                <a:cs typeface="Trebuchet MS"/>
                <a:sym typeface="Trebuchet MS"/>
              </a:defRPr>
            </a:lvl2pPr>
            <a:lvl3pPr lvl="2" algn="ctr">
              <a:lnSpc>
                <a:spcPct val="100000"/>
              </a:lnSpc>
              <a:spcBef>
                <a:spcPts val="0"/>
              </a:spcBef>
              <a:spcAft>
                <a:spcPts val="0"/>
              </a:spcAft>
              <a:buClr>
                <a:srgbClr val="1F204D"/>
              </a:buClr>
              <a:buSzPts val="1600"/>
              <a:buFont typeface="Trebuchet MS"/>
              <a:buNone/>
              <a:defRPr b="1" sz="1600">
                <a:solidFill>
                  <a:srgbClr val="1F204D"/>
                </a:solidFill>
                <a:latin typeface="Trebuchet MS"/>
                <a:ea typeface="Trebuchet MS"/>
                <a:cs typeface="Trebuchet MS"/>
                <a:sym typeface="Trebuchet MS"/>
              </a:defRPr>
            </a:lvl3pPr>
            <a:lvl4pPr lvl="3" algn="ctr">
              <a:lnSpc>
                <a:spcPct val="100000"/>
              </a:lnSpc>
              <a:spcBef>
                <a:spcPts val="0"/>
              </a:spcBef>
              <a:spcAft>
                <a:spcPts val="0"/>
              </a:spcAft>
              <a:buClr>
                <a:srgbClr val="1F204D"/>
              </a:buClr>
              <a:buSzPts val="1600"/>
              <a:buFont typeface="Trebuchet MS"/>
              <a:buNone/>
              <a:defRPr b="1" sz="1600">
                <a:solidFill>
                  <a:srgbClr val="1F204D"/>
                </a:solidFill>
                <a:latin typeface="Trebuchet MS"/>
                <a:ea typeface="Trebuchet MS"/>
                <a:cs typeface="Trebuchet MS"/>
                <a:sym typeface="Trebuchet MS"/>
              </a:defRPr>
            </a:lvl4pPr>
            <a:lvl5pPr lvl="4" algn="ctr">
              <a:lnSpc>
                <a:spcPct val="100000"/>
              </a:lnSpc>
              <a:spcBef>
                <a:spcPts val="0"/>
              </a:spcBef>
              <a:spcAft>
                <a:spcPts val="0"/>
              </a:spcAft>
              <a:buClr>
                <a:srgbClr val="1F204D"/>
              </a:buClr>
              <a:buSzPts val="1600"/>
              <a:buFont typeface="Trebuchet MS"/>
              <a:buNone/>
              <a:defRPr b="1" sz="1600">
                <a:solidFill>
                  <a:srgbClr val="1F204D"/>
                </a:solidFill>
                <a:latin typeface="Trebuchet MS"/>
                <a:ea typeface="Trebuchet MS"/>
                <a:cs typeface="Trebuchet MS"/>
                <a:sym typeface="Trebuchet MS"/>
              </a:defRPr>
            </a:lvl5pPr>
            <a:lvl6pPr lvl="5" algn="ctr">
              <a:lnSpc>
                <a:spcPct val="100000"/>
              </a:lnSpc>
              <a:spcBef>
                <a:spcPts val="0"/>
              </a:spcBef>
              <a:spcAft>
                <a:spcPts val="0"/>
              </a:spcAft>
              <a:buClr>
                <a:srgbClr val="1F204D"/>
              </a:buClr>
              <a:buSzPts val="1600"/>
              <a:buFont typeface="Trebuchet MS"/>
              <a:buNone/>
              <a:defRPr b="1" sz="1600">
                <a:solidFill>
                  <a:srgbClr val="1F204D"/>
                </a:solidFill>
                <a:latin typeface="Trebuchet MS"/>
                <a:ea typeface="Trebuchet MS"/>
                <a:cs typeface="Trebuchet MS"/>
                <a:sym typeface="Trebuchet MS"/>
              </a:defRPr>
            </a:lvl6pPr>
            <a:lvl7pPr lvl="6" algn="ctr">
              <a:lnSpc>
                <a:spcPct val="100000"/>
              </a:lnSpc>
              <a:spcBef>
                <a:spcPts val="0"/>
              </a:spcBef>
              <a:spcAft>
                <a:spcPts val="0"/>
              </a:spcAft>
              <a:buClr>
                <a:srgbClr val="1F204D"/>
              </a:buClr>
              <a:buSzPts val="1600"/>
              <a:buFont typeface="Trebuchet MS"/>
              <a:buNone/>
              <a:defRPr b="1" sz="1600">
                <a:solidFill>
                  <a:srgbClr val="1F204D"/>
                </a:solidFill>
                <a:latin typeface="Trebuchet MS"/>
                <a:ea typeface="Trebuchet MS"/>
                <a:cs typeface="Trebuchet MS"/>
                <a:sym typeface="Trebuchet MS"/>
              </a:defRPr>
            </a:lvl7pPr>
            <a:lvl8pPr lvl="7" algn="ctr">
              <a:lnSpc>
                <a:spcPct val="100000"/>
              </a:lnSpc>
              <a:spcBef>
                <a:spcPts val="0"/>
              </a:spcBef>
              <a:spcAft>
                <a:spcPts val="0"/>
              </a:spcAft>
              <a:buClr>
                <a:srgbClr val="1F204D"/>
              </a:buClr>
              <a:buSzPts val="1600"/>
              <a:buFont typeface="Trebuchet MS"/>
              <a:buNone/>
              <a:defRPr b="1" sz="1600">
                <a:solidFill>
                  <a:srgbClr val="1F204D"/>
                </a:solidFill>
                <a:latin typeface="Trebuchet MS"/>
                <a:ea typeface="Trebuchet MS"/>
                <a:cs typeface="Trebuchet MS"/>
                <a:sym typeface="Trebuchet MS"/>
              </a:defRPr>
            </a:lvl8pPr>
            <a:lvl9pPr lvl="8" algn="ctr">
              <a:lnSpc>
                <a:spcPct val="100000"/>
              </a:lnSpc>
              <a:spcBef>
                <a:spcPts val="0"/>
              </a:spcBef>
              <a:spcAft>
                <a:spcPts val="0"/>
              </a:spcAft>
              <a:buClr>
                <a:srgbClr val="1F204D"/>
              </a:buClr>
              <a:buSzPts val="1600"/>
              <a:buFont typeface="Trebuchet MS"/>
              <a:buNone/>
              <a:defRPr b="1" sz="1600">
                <a:solidFill>
                  <a:srgbClr val="1F204D"/>
                </a:solidFill>
                <a:latin typeface="Trebuchet MS"/>
                <a:ea typeface="Trebuchet MS"/>
                <a:cs typeface="Trebuchet MS"/>
                <a:sym typeface="Trebuchet M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sp>
        <p:nvSpPr>
          <p:cNvPr id="13" name="Google Shape;13;p3"/>
          <p:cNvSpPr txBox="1"/>
          <p:nvPr>
            <p:ph type="title"/>
          </p:nvPr>
        </p:nvSpPr>
        <p:spPr>
          <a:xfrm>
            <a:off x="247650" y="445025"/>
            <a:ext cx="87084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 name="Google Shape;14;p3"/>
          <p:cNvSpPr txBox="1"/>
          <p:nvPr>
            <p:ph idx="1" type="body"/>
          </p:nvPr>
        </p:nvSpPr>
        <p:spPr>
          <a:xfrm>
            <a:off x="247650" y="1152475"/>
            <a:ext cx="8708400" cy="34767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5" name="Google Shape;15;p3"/>
          <p:cNvSpPr txBox="1"/>
          <p:nvPr>
            <p:ph idx="12" type="sldNum"/>
          </p:nvPr>
        </p:nvSpPr>
        <p:spPr>
          <a:xfrm>
            <a:off x="8407425" y="-1"/>
            <a:ext cx="548700" cy="3621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
          <p:cNvSpPr txBox="1"/>
          <p:nvPr>
            <p:ph type="title"/>
          </p:nvPr>
        </p:nvSpPr>
        <p:spPr>
          <a:xfrm>
            <a:off x="311700" y="828675"/>
            <a:ext cx="8520600" cy="305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18" name="Google Shape;18;p4"/>
          <p:cNvSpPr txBox="1"/>
          <p:nvPr>
            <p:ph idx="12" type="sldNum"/>
          </p:nvPr>
        </p:nvSpPr>
        <p:spPr>
          <a:xfrm>
            <a:off x="8407425" y="-1"/>
            <a:ext cx="548700" cy="3621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Google Shape;20;p5"/>
          <p:cNvSpPr txBox="1"/>
          <p:nvPr>
            <p:ph type="ctrTitle"/>
          </p:nvPr>
        </p:nvSpPr>
        <p:spPr>
          <a:xfrm>
            <a:off x="311700" y="381000"/>
            <a:ext cx="8520600" cy="247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1" name="Google Shape;21;p5"/>
          <p:cNvSpPr txBox="1"/>
          <p:nvPr>
            <p:ph idx="1" type="subTitle"/>
          </p:nvPr>
        </p:nvSpPr>
        <p:spPr>
          <a:xfrm>
            <a:off x="311700" y="3072250"/>
            <a:ext cx="8520600" cy="792600"/>
          </a:xfrm>
          <a:prstGeom prst="rect">
            <a:avLst/>
          </a:prstGeom>
          <a:noFill/>
          <a:ln>
            <a:noFill/>
          </a:ln>
          <a:effectLst>
            <a:outerShdw blurRad="28575" rotWithShape="0" algn="bl" dist="9525">
              <a:srgbClr val="000000">
                <a:alpha val="89803"/>
              </a:srgb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2800"/>
              <a:buFont typeface="Trebuchet MS"/>
              <a:buNone/>
              <a:defRPr sz="2800">
                <a:solidFill>
                  <a:schemeClr val="lt1"/>
                </a:solidFill>
                <a:latin typeface="Trebuchet MS"/>
                <a:ea typeface="Trebuchet MS"/>
                <a:cs typeface="Trebuchet MS"/>
                <a:sym typeface="Trebuchet MS"/>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2" name="Shape 22"/>
        <p:cNvGrpSpPr/>
        <p:nvPr/>
      </p:nvGrpSpPr>
      <p:grpSpPr>
        <a:xfrm>
          <a:off x="0" y="0"/>
          <a:ext cx="0" cy="0"/>
          <a:chOff x="0" y="0"/>
          <a:chExt cx="0" cy="0"/>
        </a:xfrm>
      </p:grpSpPr>
      <p:sp>
        <p:nvSpPr>
          <p:cNvPr id="23" name="Google Shape;23;p6"/>
          <p:cNvSpPr/>
          <p:nvPr/>
        </p:nvSpPr>
        <p:spPr>
          <a:xfrm>
            <a:off x="4572000" y="-125"/>
            <a:ext cx="4572000" cy="5143500"/>
          </a:xfrm>
          <a:prstGeom prst="rect">
            <a:avLst/>
          </a:prstGeom>
          <a:solidFill>
            <a:srgbClr val="C7E5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6"/>
          <p:cNvSpPr txBox="1"/>
          <p:nvPr>
            <p:ph type="title"/>
          </p:nvPr>
        </p:nvSpPr>
        <p:spPr>
          <a:xfrm>
            <a:off x="265500" y="362100"/>
            <a:ext cx="4045200" cy="2950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5" name="Google Shape;25;p6"/>
          <p:cNvSpPr txBox="1"/>
          <p:nvPr>
            <p:ph idx="1" type="subTitle"/>
          </p:nvPr>
        </p:nvSpPr>
        <p:spPr>
          <a:xfrm>
            <a:off x="265500" y="3536500"/>
            <a:ext cx="4045200" cy="123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6" name="Google Shape;26;p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7" name="Google Shape;27;p6"/>
          <p:cNvSpPr txBox="1"/>
          <p:nvPr>
            <p:ph idx="12" type="sldNum"/>
          </p:nvPr>
        </p:nvSpPr>
        <p:spPr>
          <a:xfrm>
            <a:off x="8407425" y="-1"/>
            <a:ext cx="548700" cy="3621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 name="Shape 28"/>
        <p:cNvGrpSpPr/>
        <p:nvPr/>
      </p:nvGrpSpPr>
      <p:grpSpPr>
        <a:xfrm>
          <a:off x="0" y="0"/>
          <a:ext cx="0" cy="0"/>
          <a:chOff x="0" y="0"/>
          <a:chExt cx="0" cy="0"/>
        </a:xfrm>
      </p:grpSpPr>
      <p:sp>
        <p:nvSpPr>
          <p:cNvPr id="29" name="Google Shape;29;p7"/>
          <p:cNvSpPr txBox="1"/>
          <p:nvPr>
            <p:ph idx="12" type="sldNum"/>
          </p:nvPr>
        </p:nvSpPr>
        <p:spPr>
          <a:xfrm>
            <a:off x="8407425" y="-1"/>
            <a:ext cx="548700" cy="3621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7650" y="445025"/>
            <a:ext cx="87084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1F204D"/>
              </a:buClr>
              <a:buSzPts val="2800"/>
              <a:buFont typeface="Trebuchet MS"/>
              <a:buNone/>
              <a:defRPr b="1" i="0" sz="2800" u="none" cap="none" strike="noStrike">
                <a:solidFill>
                  <a:srgbClr val="1F204D"/>
                </a:solidFill>
                <a:latin typeface="Trebuchet MS"/>
                <a:ea typeface="Trebuchet MS"/>
                <a:cs typeface="Trebuchet MS"/>
                <a:sym typeface="Trebuchet MS"/>
              </a:defRPr>
            </a:lvl1pPr>
            <a:lvl2pPr lvl="1" marR="0" rtl="0" algn="l">
              <a:lnSpc>
                <a:spcPct val="100000"/>
              </a:lnSpc>
              <a:spcBef>
                <a:spcPts val="0"/>
              </a:spcBef>
              <a:spcAft>
                <a:spcPts val="0"/>
              </a:spcAft>
              <a:buClr>
                <a:srgbClr val="1F204D"/>
              </a:buClr>
              <a:buSzPts val="2800"/>
              <a:buFont typeface="Trebuchet MS"/>
              <a:buNone/>
              <a:defRPr b="1" i="0" sz="2800" u="none" cap="none" strike="noStrike">
                <a:solidFill>
                  <a:srgbClr val="1F204D"/>
                </a:solidFill>
                <a:latin typeface="Trebuchet MS"/>
                <a:ea typeface="Trebuchet MS"/>
                <a:cs typeface="Trebuchet MS"/>
                <a:sym typeface="Trebuchet MS"/>
              </a:defRPr>
            </a:lvl2pPr>
            <a:lvl3pPr lvl="2" marR="0" rtl="0" algn="l">
              <a:lnSpc>
                <a:spcPct val="100000"/>
              </a:lnSpc>
              <a:spcBef>
                <a:spcPts val="0"/>
              </a:spcBef>
              <a:spcAft>
                <a:spcPts val="0"/>
              </a:spcAft>
              <a:buClr>
                <a:srgbClr val="1F204D"/>
              </a:buClr>
              <a:buSzPts val="2800"/>
              <a:buFont typeface="Trebuchet MS"/>
              <a:buNone/>
              <a:defRPr b="1" i="0" sz="2800" u="none" cap="none" strike="noStrike">
                <a:solidFill>
                  <a:srgbClr val="1F204D"/>
                </a:solidFill>
                <a:latin typeface="Trebuchet MS"/>
                <a:ea typeface="Trebuchet MS"/>
                <a:cs typeface="Trebuchet MS"/>
                <a:sym typeface="Trebuchet MS"/>
              </a:defRPr>
            </a:lvl3pPr>
            <a:lvl4pPr lvl="3" marR="0" rtl="0" algn="l">
              <a:lnSpc>
                <a:spcPct val="100000"/>
              </a:lnSpc>
              <a:spcBef>
                <a:spcPts val="0"/>
              </a:spcBef>
              <a:spcAft>
                <a:spcPts val="0"/>
              </a:spcAft>
              <a:buClr>
                <a:srgbClr val="1F204D"/>
              </a:buClr>
              <a:buSzPts val="2800"/>
              <a:buFont typeface="Trebuchet MS"/>
              <a:buNone/>
              <a:defRPr b="1" i="0" sz="2800" u="none" cap="none" strike="noStrike">
                <a:solidFill>
                  <a:srgbClr val="1F204D"/>
                </a:solidFill>
                <a:latin typeface="Trebuchet MS"/>
                <a:ea typeface="Trebuchet MS"/>
                <a:cs typeface="Trebuchet MS"/>
                <a:sym typeface="Trebuchet MS"/>
              </a:defRPr>
            </a:lvl4pPr>
            <a:lvl5pPr lvl="4" marR="0" rtl="0" algn="l">
              <a:lnSpc>
                <a:spcPct val="100000"/>
              </a:lnSpc>
              <a:spcBef>
                <a:spcPts val="0"/>
              </a:spcBef>
              <a:spcAft>
                <a:spcPts val="0"/>
              </a:spcAft>
              <a:buClr>
                <a:srgbClr val="1F204D"/>
              </a:buClr>
              <a:buSzPts val="2800"/>
              <a:buFont typeface="Trebuchet MS"/>
              <a:buNone/>
              <a:defRPr b="1" i="0" sz="2800" u="none" cap="none" strike="noStrike">
                <a:solidFill>
                  <a:srgbClr val="1F204D"/>
                </a:solidFill>
                <a:latin typeface="Trebuchet MS"/>
                <a:ea typeface="Trebuchet MS"/>
                <a:cs typeface="Trebuchet MS"/>
                <a:sym typeface="Trebuchet MS"/>
              </a:defRPr>
            </a:lvl5pPr>
            <a:lvl6pPr lvl="5" marR="0" rtl="0" algn="l">
              <a:lnSpc>
                <a:spcPct val="100000"/>
              </a:lnSpc>
              <a:spcBef>
                <a:spcPts val="0"/>
              </a:spcBef>
              <a:spcAft>
                <a:spcPts val="0"/>
              </a:spcAft>
              <a:buClr>
                <a:srgbClr val="1F204D"/>
              </a:buClr>
              <a:buSzPts val="2800"/>
              <a:buFont typeface="Trebuchet MS"/>
              <a:buNone/>
              <a:defRPr b="1" i="0" sz="2800" u="none" cap="none" strike="noStrike">
                <a:solidFill>
                  <a:srgbClr val="1F204D"/>
                </a:solidFill>
                <a:latin typeface="Trebuchet MS"/>
                <a:ea typeface="Trebuchet MS"/>
                <a:cs typeface="Trebuchet MS"/>
                <a:sym typeface="Trebuchet MS"/>
              </a:defRPr>
            </a:lvl6pPr>
            <a:lvl7pPr lvl="6" marR="0" rtl="0" algn="l">
              <a:lnSpc>
                <a:spcPct val="100000"/>
              </a:lnSpc>
              <a:spcBef>
                <a:spcPts val="0"/>
              </a:spcBef>
              <a:spcAft>
                <a:spcPts val="0"/>
              </a:spcAft>
              <a:buClr>
                <a:srgbClr val="1F204D"/>
              </a:buClr>
              <a:buSzPts val="2800"/>
              <a:buFont typeface="Trebuchet MS"/>
              <a:buNone/>
              <a:defRPr b="1" i="0" sz="2800" u="none" cap="none" strike="noStrike">
                <a:solidFill>
                  <a:srgbClr val="1F204D"/>
                </a:solidFill>
                <a:latin typeface="Trebuchet MS"/>
                <a:ea typeface="Trebuchet MS"/>
                <a:cs typeface="Trebuchet MS"/>
                <a:sym typeface="Trebuchet MS"/>
              </a:defRPr>
            </a:lvl7pPr>
            <a:lvl8pPr lvl="7" marR="0" rtl="0" algn="l">
              <a:lnSpc>
                <a:spcPct val="100000"/>
              </a:lnSpc>
              <a:spcBef>
                <a:spcPts val="0"/>
              </a:spcBef>
              <a:spcAft>
                <a:spcPts val="0"/>
              </a:spcAft>
              <a:buClr>
                <a:srgbClr val="1F204D"/>
              </a:buClr>
              <a:buSzPts val="2800"/>
              <a:buFont typeface="Trebuchet MS"/>
              <a:buNone/>
              <a:defRPr b="1" i="0" sz="2800" u="none" cap="none" strike="noStrike">
                <a:solidFill>
                  <a:srgbClr val="1F204D"/>
                </a:solidFill>
                <a:latin typeface="Trebuchet MS"/>
                <a:ea typeface="Trebuchet MS"/>
                <a:cs typeface="Trebuchet MS"/>
                <a:sym typeface="Trebuchet MS"/>
              </a:defRPr>
            </a:lvl8pPr>
            <a:lvl9pPr lvl="8" marR="0" rtl="0" algn="l">
              <a:lnSpc>
                <a:spcPct val="100000"/>
              </a:lnSpc>
              <a:spcBef>
                <a:spcPts val="0"/>
              </a:spcBef>
              <a:spcAft>
                <a:spcPts val="0"/>
              </a:spcAft>
              <a:buClr>
                <a:srgbClr val="1F204D"/>
              </a:buClr>
              <a:buSzPts val="2800"/>
              <a:buFont typeface="Trebuchet MS"/>
              <a:buNone/>
              <a:defRPr b="1" i="0" sz="2800" u="none" cap="none" strike="noStrike">
                <a:solidFill>
                  <a:srgbClr val="1F204D"/>
                </a:solidFill>
                <a:latin typeface="Trebuchet MS"/>
                <a:ea typeface="Trebuchet MS"/>
                <a:cs typeface="Trebuchet MS"/>
                <a:sym typeface="Trebuchet MS"/>
              </a:defRPr>
            </a:lvl9pPr>
          </a:lstStyle>
          <a:p/>
        </p:txBody>
      </p:sp>
      <p:sp>
        <p:nvSpPr>
          <p:cNvPr id="7" name="Google Shape;7;p1"/>
          <p:cNvSpPr txBox="1"/>
          <p:nvPr>
            <p:ph idx="1" type="body"/>
          </p:nvPr>
        </p:nvSpPr>
        <p:spPr>
          <a:xfrm>
            <a:off x="247650" y="1152475"/>
            <a:ext cx="8708400" cy="34767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rgbClr val="434343"/>
              </a:buClr>
              <a:buSzPts val="1800"/>
              <a:buFont typeface="Trebuchet MS"/>
              <a:buChar char="●"/>
              <a:defRPr b="0" i="0" sz="1800" u="none" cap="none" strike="noStrike">
                <a:solidFill>
                  <a:srgbClr val="434343"/>
                </a:solidFill>
                <a:latin typeface="Trebuchet MS"/>
                <a:ea typeface="Trebuchet MS"/>
                <a:cs typeface="Trebuchet MS"/>
                <a:sym typeface="Trebuchet MS"/>
              </a:defRPr>
            </a:lvl1pPr>
            <a:lvl2pPr indent="-317500" lvl="1" marL="914400" marR="0" rtl="0" algn="l">
              <a:lnSpc>
                <a:spcPct val="115000"/>
              </a:lnSpc>
              <a:spcBef>
                <a:spcPts val="1600"/>
              </a:spcBef>
              <a:spcAft>
                <a:spcPts val="0"/>
              </a:spcAft>
              <a:buClr>
                <a:srgbClr val="434343"/>
              </a:buClr>
              <a:buSzPts val="1400"/>
              <a:buFont typeface="Trebuchet MS"/>
              <a:buChar char="○"/>
              <a:defRPr b="0" i="0" sz="1400" u="none" cap="none" strike="noStrike">
                <a:solidFill>
                  <a:srgbClr val="434343"/>
                </a:solidFill>
                <a:latin typeface="Trebuchet MS"/>
                <a:ea typeface="Trebuchet MS"/>
                <a:cs typeface="Trebuchet MS"/>
                <a:sym typeface="Trebuchet MS"/>
              </a:defRPr>
            </a:lvl2pPr>
            <a:lvl3pPr indent="-317500" lvl="2" marL="1371600" marR="0" rtl="0" algn="l">
              <a:lnSpc>
                <a:spcPct val="115000"/>
              </a:lnSpc>
              <a:spcBef>
                <a:spcPts val="1600"/>
              </a:spcBef>
              <a:spcAft>
                <a:spcPts val="0"/>
              </a:spcAft>
              <a:buClr>
                <a:srgbClr val="434343"/>
              </a:buClr>
              <a:buSzPts val="1400"/>
              <a:buFont typeface="Trebuchet MS"/>
              <a:buChar char="■"/>
              <a:defRPr b="0" i="0" sz="1400" u="none" cap="none" strike="noStrike">
                <a:solidFill>
                  <a:srgbClr val="434343"/>
                </a:solidFill>
                <a:latin typeface="Trebuchet MS"/>
                <a:ea typeface="Trebuchet MS"/>
                <a:cs typeface="Trebuchet MS"/>
                <a:sym typeface="Trebuchet MS"/>
              </a:defRPr>
            </a:lvl3pPr>
            <a:lvl4pPr indent="-317500" lvl="3" marL="1828800" marR="0" rtl="0" algn="l">
              <a:lnSpc>
                <a:spcPct val="115000"/>
              </a:lnSpc>
              <a:spcBef>
                <a:spcPts val="1600"/>
              </a:spcBef>
              <a:spcAft>
                <a:spcPts val="0"/>
              </a:spcAft>
              <a:buClr>
                <a:srgbClr val="434343"/>
              </a:buClr>
              <a:buSzPts val="1400"/>
              <a:buFont typeface="Trebuchet MS"/>
              <a:buChar char="●"/>
              <a:defRPr b="0" i="0" sz="1400" u="none" cap="none" strike="noStrike">
                <a:solidFill>
                  <a:srgbClr val="434343"/>
                </a:solidFill>
                <a:latin typeface="Trebuchet MS"/>
                <a:ea typeface="Trebuchet MS"/>
                <a:cs typeface="Trebuchet MS"/>
                <a:sym typeface="Trebuchet MS"/>
              </a:defRPr>
            </a:lvl4pPr>
            <a:lvl5pPr indent="-317500" lvl="4" marL="2286000" marR="0" rtl="0" algn="l">
              <a:lnSpc>
                <a:spcPct val="115000"/>
              </a:lnSpc>
              <a:spcBef>
                <a:spcPts val="1600"/>
              </a:spcBef>
              <a:spcAft>
                <a:spcPts val="0"/>
              </a:spcAft>
              <a:buClr>
                <a:srgbClr val="434343"/>
              </a:buClr>
              <a:buSzPts val="1400"/>
              <a:buFont typeface="Trebuchet MS"/>
              <a:buChar char="○"/>
              <a:defRPr b="0" i="0" sz="1400" u="none" cap="none" strike="noStrike">
                <a:solidFill>
                  <a:srgbClr val="434343"/>
                </a:solidFill>
                <a:latin typeface="Trebuchet MS"/>
                <a:ea typeface="Trebuchet MS"/>
                <a:cs typeface="Trebuchet MS"/>
                <a:sym typeface="Trebuchet MS"/>
              </a:defRPr>
            </a:lvl5pPr>
            <a:lvl6pPr indent="-317500" lvl="5" marL="2743200" marR="0" rtl="0" algn="l">
              <a:lnSpc>
                <a:spcPct val="115000"/>
              </a:lnSpc>
              <a:spcBef>
                <a:spcPts val="1600"/>
              </a:spcBef>
              <a:spcAft>
                <a:spcPts val="0"/>
              </a:spcAft>
              <a:buClr>
                <a:srgbClr val="434343"/>
              </a:buClr>
              <a:buSzPts val="1400"/>
              <a:buFont typeface="Trebuchet MS"/>
              <a:buChar char="■"/>
              <a:defRPr b="0" i="0" sz="1400" u="none" cap="none" strike="noStrike">
                <a:solidFill>
                  <a:srgbClr val="434343"/>
                </a:solidFill>
                <a:latin typeface="Trebuchet MS"/>
                <a:ea typeface="Trebuchet MS"/>
                <a:cs typeface="Trebuchet MS"/>
                <a:sym typeface="Trebuchet MS"/>
              </a:defRPr>
            </a:lvl6pPr>
            <a:lvl7pPr indent="-317500" lvl="6" marL="3200400" marR="0" rtl="0" algn="l">
              <a:lnSpc>
                <a:spcPct val="115000"/>
              </a:lnSpc>
              <a:spcBef>
                <a:spcPts val="1600"/>
              </a:spcBef>
              <a:spcAft>
                <a:spcPts val="0"/>
              </a:spcAft>
              <a:buClr>
                <a:srgbClr val="434343"/>
              </a:buClr>
              <a:buSzPts val="1400"/>
              <a:buFont typeface="Trebuchet MS"/>
              <a:buChar char="●"/>
              <a:defRPr b="0" i="0" sz="1400" u="none" cap="none" strike="noStrike">
                <a:solidFill>
                  <a:srgbClr val="434343"/>
                </a:solidFill>
                <a:latin typeface="Trebuchet MS"/>
                <a:ea typeface="Trebuchet MS"/>
                <a:cs typeface="Trebuchet MS"/>
                <a:sym typeface="Trebuchet MS"/>
              </a:defRPr>
            </a:lvl7pPr>
            <a:lvl8pPr indent="-317500" lvl="7" marL="3657600" marR="0" rtl="0" algn="l">
              <a:lnSpc>
                <a:spcPct val="115000"/>
              </a:lnSpc>
              <a:spcBef>
                <a:spcPts val="1600"/>
              </a:spcBef>
              <a:spcAft>
                <a:spcPts val="0"/>
              </a:spcAft>
              <a:buClr>
                <a:srgbClr val="434343"/>
              </a:buClr>
              <a:buSzPts val="1400"/>
              <a:buFont typeface="Trebuchet MS"/>
              <a:buChar char="○"/>
              <a:defRPr b="0" i="0" sz="1400" u="none" cap="none" strike="noStrike">
                <a:solidFill>
                  <a:srgbClr val="434343"/>
                </a:solidFill>
                <a:latin typeface="Trebuchet MS"/>
                <a:ea typeface="Trebuchet MS"/>
                <a:cs typeface="Trebuchet MS"/>
                <a:sym typeface="Trebuchet MS"/>
              </a:defRPr>
            </a:lvl8pPr>
            <a:lvl9pPr indent="-317500" lvl="8" marL="4114800" marR="0" rtl="0" algn="l">
              <a:lnSpc>
                <a:spcPct val="115000"/>
              </a:lnSpc>
              <a:spcBef>
                <a:spcPts val="1600"/>
              </a:spcBef>
              <a:spcAft>
                <a:spcPts val="1600"/>
              </a:spcAft>
              <a:buClr>
                <a:srgbClr val="434343"/>
              </a:buClr>
              <a:buSzPts val="1400"/>
              <a:buFont typeface="Trebuchet MS"/>
              <a:buChar char="■"/>
              <a:defRPr b="0" i="0" sz="1400" u="none" cap="none" strike="noStrike">
                <a:solidFill>
                  <a:srgbClr val="434343"/>
                </a:solidFill>
                <a:latin typeface="Trebuchet MS"/>
                <a:ea typeface="Trebuchet MS"/>
                <a:cs typeface="Trebuchet MS"/>
                <a:sym typeface="Trebuchet MS"/>
              </a:defRPr>
            </a:lvl9pPr>
          </a:lstStyle>
          <a:p/>
        </p:txBody>
      </p:sp>
      <p:sp>
        <p:nvSpPr>
          <p:cNvPr id="8" name="Google Shape;8;p1"/>
          <p:cNvSpPr txBox="1"/>
          <p:nvPr>
            <p:ph idx="12" type="sldNum"/>
          </p:nvPr>
        </p:nvSpPr>
        <p:spPr>
          <a:xfrm>
            <a:off x="8407425" y="-1"/>
            <a:ext cx="548700" cy="3621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C6D97E"/>
                </a:solidFill>
                <a:latin typeface="Roboto Medium"/>
                <a:ea typeface="Roboto Medium"/>
                <a:cs typeface="Roboto Medium"/>
                <a:sym typeface="Roboto Medium"/>
              </a:defRPr>
            </a:lvl9pPr>
          </a:lstStyle>
          <a:p>
            <a:pPr indent="0" lvl="0" marL="0" rtl="0" algn="r">
              <a:spcBef>
                <a:spcPts val="0"/>
              </a:spcBef>
              <a:spcAft>
                <a:spcPts val="0"/>
              </a:spcAft>
              <a:buNone/>
            </a:pPr>
            <a:fld id="{00000000-1234-1234-1234-123412341234}" type="slidenum">
              <a:rPr lang="es"/>
              <a:t>‹#›</a:t>
            </a:fld>
            <a:endParaRPr>
              <a:latin typeface="Trebuchet MS"/>
              <a:ea typeface="Trebuchet MS"/>
              <a:cs typeface="Trebuchet MS"/>
              <a:sym typeface="Trebuchet MS"/>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4.png"/><Relationship Id="rId5" Type="http://schemas.openxmlformats.org/officeDocument/2006/relationships/image" Target="../media/image23.png"/><Relationship Id="rId6"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7.png"/><Relationship Id="rId4" Type="http://schemas.openxmlformats.org/officeDocument/2006/relationships/image" Target="../media/image20.png"/><Relationship Id="rId5"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drive.google.com/file/d/1B75HQsNXwhxqQZCY7HXDtuV_pCeE-5BE/view" TargetMode="External"/><Relationship Id="rId4" Type="http://schemas.openxmlformats.org/officeDocument/2006/relationships/image" Target="../media/image3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drive.google.com/file/d/1JtuEliXzeGDHh7GctchF1vozcavJTgXZ/view" TargetMode="External"/><Relationship Id="rId4" Type="http://schemas.openxmlformats.org/officeDocument/2006/relationships/image" Target="../media/image2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hyperlink" Target="http://drive.google.com/file/d/1w4rRBnKMhH7vylNyhGoPzUjA0EoiaMLA/view" TargetMode="External"/><Relationship Id="rId4" Type="http://schemas.openxmlformats.org/officeDocument/2006/relationships/image" Target="../media/image2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hyperlink" Target="http://www.inci.gov.c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4.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 name="Shape 33"/>
        <p:cNvGrpSpPr/>
        <p:nvPr/>
      </p:nvGrpSpPr>
      <p:grpSpPr>
        <a:xfrm>
          <a:off x="0" y="0"/>
          <a:ext cx="0" cy="0"/>
          <a:chOff x="0" y="0"/>
          <a:chExt cx="0" cy="0"/>
        </a:xfrm>
      </p:grpSpPr>
      <p:sp>
        <p:nvSpPr>
          <p:cNvPr id="34" name="Google Shape;34;p8"/>
          <p:cNvSpPr txBox="1"/>
          <p:nvPr>
            <p:ph type="ctrTitle"/>
          </p:nvPr>
        </p:nvSpPr>
        <p:spPr>
          <a:xfrm>
            <a:off x="311700" y="381000"/>
            <a:ext cx="8520600" cy="247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3300"/>
              <a:t>Visión por computadora para mejorar la</a:t>
            </a:r>
            <a:endParaRPr sz="3300"/>
          </a:p>
          <a:p>
            <a:pPr indent="0" lvl="0" marL="0" rtl="0" algn="ctr">
              <a:spcBef>
                <a:spcPts val="0"/>
              </a:spcBef>
              <a:spcAft>
                <a:spcPts val="0"/>
              </a:spcAft>
              <a:buNone/>
            </a:pPr>
            <a:r>
              <a:rPr lang="es" sz="3300"/>
              <a:t>movilidad y desplazamiento de personas</a:t>
            </a:r>
            <a:endParaRPr sz="3300"/>
          </a:p>
          <a:p>
            <a:pPr indent="0" lvl="0" marL="0" rtl="0" algn="ctr">
              <a:spcBef>
                <a:spcPts val="0"/>
              </a:spcBef>
              <a:spcAft>
                <a:spcPts val="0"/>
              </a:spcAft>
              <a:buNone/>
            </a:pPr>
            <a:r>
              <a:rPr lang="es" sz="3300"/>
              <a:t>invidentes en ciudades</a:t>
            </a:r>
            <a:endParaRPr sz="3300"/>
          </a:p>
        </p:txBody>
      </p:sp>
      <p:sp>
        <p:nvSpPr>
          <p:cNvPr id="35" name="Google Shape;35;p8"/>
          <p:cNvSpPr txBox="1"/>
          <p:nvPr>
            <p:ph idx="1" type="subTitle"/>
          </p:nvPr>
        </p:nvSpPr>
        <p:spPr>
          <a:xfrm>
            <a:off x="311700" y="27276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Proyecto del curso - Visión de máquina</a:t>
            </a:r>
            <a:endParaRPr/>
          </a:p>
        </p:txBody>
      </p:sp>
      <p:sp>
        <p:nvSpPr>
          <p:cNvPr id="36" name="Google Shape;36;p8"/>
          <p:cNvSpPr txBox="1"/>
          <p:nvPr/>
        </p:nvSpPr>
        <p:spPr>
          <a:xfrm>
            <a:off x="1170725" y="3394350"/>
            <a:ext cx="7143900" cy="60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latin typeface="Trebuchet MS"/>
                <a:ea typeface="Trebuchet MS"/>
                <a:cs typeface="Trebuchet MS"/>
                <a:sym typeface="Trebuchet MS"/>
              </a:rPr>
              <a:t>Juan Nicolás Carvajal Useche</a:t>
            </a:r>
            <a:br>
              <a:rPr lang="es">
                <a:latin typeface="Trebuchet MS"/>
                <a:ea typeface="Trebuchet MS"/>
                <a:cs typeface="Trebuchet MS"/>
                <a:sym typeface="Trebuchet MS"/>
              </a:rPr>
            </a:br>
            <a:r>
              <a:rPr lang="es">
                <a:latin typeface="Trebuchet MS"/>
                <a:ea typeface="Trebuchet MS"/>
                <a:cs typeface="Trebuchet MS"/>
                <a:sym typeface="Trebuchet MS"/>
              </a:rPr>
              <a:t>Gabriela María Castro Beltrán</a:t>
            </a:r>
            <a:endParaRPr>
              <a:latin typeface="Trebuchet MS"/>
              <a:ea typeface="Trebuchet MS"/>
              <a:cs typeface="Trebuchet MS"/>
              <a:sym typeface="Trebuchet MS"/>
            </a:endParaRPr>
          </a:p>
        </p:txBody>
      </p:sp>
    </p:spTree>
  </p:cSld>
  <p:clrMapOvr>
    <a:masterClrMapping/>
  </p:clrMapOvr>
  <p:transition spd="med">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Yolo v5</a:t>
            </a:r>
            <a:endParaRPr/>
          </a:p>
          <a:p>
            <a:pPr indent="0" lvl="0" marL="0" rtl="0" algn="l">
              <a:spcBef>
                <a:spcPts val="0"/>
              </a:spcBef>
              <a:spcAft>
                <a:spcPts val="0"/>
              </a:spcAft>
              <a:buNone/>
            </a:pPr>
            <a:r>
              <a:t/>
            </a:r>
            <a:endParaRPr/>
          </a:p>
        </p:txBody>
      </p:sp>
      <p:pic>
        <p:nvPicPr>
          <p:cNvPr id="99" name="Google Shape;99;p17"/>
          <p:cNvPicPr preferRelativeResize="0"/>
          <p:nvPr/>
        </p:nvPicPr>
        <p:blipFill>
          <a:blip r:embed="rId3">
            <a:alphaModFix/>
          </a:blip>
          <a:stretch>
            <a:fillRect/>
          </a:stretch>
        </p:blipFill>
        <p:spPr>
          <a:xfrm>
            <a:off x="2299875" y="1056225"/>
            <a:ext cx="4187524" cy="3242125"/>
          </a:xfrm>
          <a:prstGeom prst="rect">
            <a:avLst/>
          </a:prstGeom>
          <a:noFill/>
          <a:ln>
            <a:noFill/>
          </a:ln>
        </p:spPr>
      </p:pic>
      <p:sp>
        <p:nvSpPr>
          <p:cNvPr id="100" name="Google Shape;100;p17"/>
          <p:cNvSpPr txBox="1"/>
          <p:nvPr/>
        </p:nvSpPr>
        <p:spPr>
          <a:xfrm>
            <a:off x="694450" y="4410950"/>
            <a:ext cx="6771300" cy="1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Trebuchet MS"/>
                <a:ea typeface="Trebuchet MS"/>
                <a:cs typeface="Trebuchet MS"/>
                <a:sym typeface="Trebuchet MS"/>
              </a:rPr>
              <a:t>Se carga el repositorio del creador (Ultralytics) y se carga el dataset </a:t>
            </a:r>
            <a:endParaRPr>
              <a:latin typeface="Trebuchet MS"/>
              <a:ea typeface="Trebuchet MS"/>
              <a:cs typeface="Trebuchet MS"/>
              <a:sym typeface="Trebuchet MS"/>
            </a:endParaRPr>
          </a:p>
        </p:txBody>
      </p:sp>
    </p:spTree>
  </p:cSld>
  <p:clrMapOvr>
    <a:masterClrMapping/>
  </p:clrMapOvr>
  <mc:AlternateContent>
    <mc:Choice Requires="p14">
      <p:transition spd="med">
        <p14:flip dir="l"/>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Yolo v5</a:t>
            </a:r>
            <a:endParaRPr/>
          </a:p>
          <a:p>
            <a:pPr indent="0" lvl="0" marL="0" rtl="0" algn="l">
              <a:spcBef>
                <a:spcPts val="0"/>
              </a:spcBef>
              <a:spcAft>
                <a:spcPts val="0"/>
              </a:spcAft>
              <a:buNone/>
            </a:pPr>
            <a:r>
              <a:t/>
            </a:r>
            <a:endParaRPr/>
          </a:p>
        </p:txBody>
      </p:sp>
      <p:sp>
        <p:nvSpPr>
          <p:cNvPr id="106" name="Google Shape;106;p18"/>
          <p:cNvSpPr txBox="1"/>
          <p:nvPr/>
        </p:nvSpPr>
        <p:spPr>
          <a:xfrm>
            <a:off x="651150" y="3700900"/>
            <a:ext cx="7230300" cy="1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Trebuchet MS"/>
                <a:ea typeface="Trebuchet MS"/>
                <a:cs typeface="Trebuchet MS"/>
                <a:sym typeface="Trebuchet MS"/>
              </a:rPr>
              <a:t>Se entrena el algoritmo seleccionando los epochs, el batch size y el tamaño de imagen, se especifica la ruta del archivo .yaml y la carpeta de destino de los pesos</a:t>
            </a:r>
            <a:endParaRPr>
              <a:latin typeface="Trebuchet MS"/>
              <a:ea typeface="Trebuchet MS"/>
              <a:cs typeface="Trebuchet MS"/>
              <a:sym typeface="Trebuchet MS"/>
            </a:endParaRPr>
          </a:p>
        </p:txBody>
      </p:sp>
      <p:pic>
        <p:nvPicPr>
          <p:cNvPr id="107" name="Google Shape;107;p18"/>
          <p:cNvPicPr preferRelativeResize="0"/>
          <p:nvPr/>
        </p:nvPicPr>
        <p:blipFill>
          <a:blip r:embed="rId3">
            <a:alphaModFix/>
          </a:blip>
          <a:stretch>
            <a:fillRect/>
          </a:stretch>
        </p:blipFill>
        <p:spPr>
          <a:xfrm>
            <a:off x="182250" y="1620400"/>
            <a:ext cx="8839201" cy="1675044"/>
          </a:xfrm>
          <a:prstGeom prst="rect">
            <a:avLst/>
          </a:prstGeom>
          <a:noFill/>
          <a:ln>
            <a:noFill/>
          </a:ln>
        </p:spPr>
      </p:pic>
    </p:spTree>
  </p:cSld>
  <p:clrMapOvr>
    <a:masterClrMapping/>
  </p:clrMapOvr>
  <mc:AlternateContent>
    <mc:Choice Requires="p14">
      <p:transition spd="med">
        <p14:prism dir="l"/>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Yolo v5</a:t>
            </a:r>
            <a:endParaRPr/>
          </a:p>
          <a:p>
            <a:pPr indent="0" lvl="0" marL="0" rtl="0" algn="l">
              <a:spcBef>
                <a:spcPts val="0"/>
              </a:spcBef>
              <a:spcAft>
                <a:spcPts val="0"/>
              </a:spcAft>
              <a:buNone/>
            </a:pPr>
            <a:r>
              <a:t/>
            </a:r>
            <a:endParaRPr/>
          </a:p>
        </p:txBody>
      </p:sp>
      <p:sp>
        <p:nvSpPr>
          <p:cNvPr id="113" name="Google Shape;113;p19"/>
          <p:cNvSpPr txBox="1"/>
          <p:nvPr/>
        </p:nvSpPr>
        <p:spPr>
          <a:xfrm>
            <a:off x="815675" y="3241975"/>
            <a:ext cx="7325700" cy="37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Trebuchet MS"/>
                <a:ea typeface="Trebuchet MS"/>
                <a:cs typeface="Trebuchet MS"/>
                <a:sym typeface="Trebuchet MS"/>
              </a:rPr>
              <a:t>Con el algoritmo entrenado, se carga una imagen y se corre la inferencia, especificando el tamaño de la imagen su ruta, el archivo de pesos y el umbral de confianza.</a:t>
            </a:r>
            <a:endParaRPr>
              <a:latin typeface="Trebuchet MS"/>
              <a:ea typeface="Trebuchet MS"/>
              <a:cs typeface="Trebuchet MS"/>
              <a:sym typeface="Trebuchet MS"/>
            </a:endParaRPr>
          </a:p>
        </p:txBody>
      </p:sp>
      <p:pic>
        <p:nvPicPr>
          <p:cNvPr id="114" name="Google Shape;114;p19"/>
          <p:cNvPicPr preferRelativeResize="0"/>
          <p:nvPr/>
        </p:nvPicPr>
        <p:blipFill>
          <a:blip r:embed="rId3">
            <a:alphaModFix/>
          </a:blip>
          <a:stretch>
            <a:fillRect/>
          </a:stretch>
        </p:blipFill>
        <p:spPr>
          <a:xfrm>
            <a:off x="126425" y="1324188"/>
            <a:ext cx="9143999" cy="1466424"/>
          </a:xfrm>
          <a:prstGeom prst="rect">
            <a:avLst/>
          </a:prstGeom>
          <a:noFill/>
          <a:ln>
            <a:noFill/>
          </a:ln>
        </p:spPr>
      </p:pic>
    </p:spTree>
  </p:cSld>
  <p:clrMapOvr>
    <a:masterClrMapping/>
  </p:clrMapOvr>
  <mc:AlternateContent>
    <mc:Choice Requires="p14">
      <p:transition spd="med">
        <p14:prism dir="l"/>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311700" y="828675"/>
            <a:ext cx="8520600" cy="30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Resultados</a:t>
            </a:r>
            <a:endParaRPr/>
          </a:p>
        </p:txBody>
      </p:sp>
    </p:spTree>
  </p:cSld>
  <p:clrMapOvr>
    <a:masterClrMapping/>
  </p:clrMapOvr>
  <mc:AlternateContent>
    <mc:Choice Requires="p14">
      <p:transition spd="slow" p14:dur="2200">
        <p14:gallery dir="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1"/>
          <p:cNvPicPr preferRelativeResize="0"/>
          <p:nvPr/>
        </p:nvPicPr>
        <p:blipFill rotWithShape="1">
          <a:blip r:embed="rId3">
            <a:alphaModFix/>
          </a:blip>
          <a:srcRect b="0" l="8336" r="6068" t="0"/>
          <a:stretch/>
        </p:blipFill>
        <p:spPr>
          <a:xfrm>
            <a:off x="2280225" y="623000"/>
            <a:ext cx="4781199" cy="4130074"/>
          </a:xfrm>
          <a:prstGeom prst="rect">
            <a:avLst/>
          </a:prstGeom>
          <a:noFill/>
          <a:ln>
            <a:noFill/>
          </a:ln>
        </p:spPr>
      </p:pic>
      <p:sp>
        <p:nvSpPr>
          <p:cNvPr id="125" name="Google Shape;125;p21"/>
          <p:cNvSpPr txBox="1"/>
          <p:nvPr>
            <p:ph type="title"/>
          </p:nvPr>
        </p:nvSpPr>
        <p:spPr>
          <a:xfrm>
            <a:off x="0" y="300700"/>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Matriz de confusión</a:t>
            </a:r>
            <a:endParaRPr/>
          </a:p>
          <a:p>
            <a:pPr indent="0" lvl="0" marL="0" rtl="0" algn="l">
              <a:spcBef>
                <a:spcPts val="0"/>
              </a:spcBef>
              <a:spcAft>
                <a:spcPts val="0"/>
              </a:spcAft>
              <a:buNone/>
            </a:pPr>
            <a:r>
              <a:t/>
            </a:r>
            <a:endParaRPr/>
          </a:p>
        </p:txBody>
      </p:sp>
    </p:spTree>
  </p:cSld>
  <p:clrMapOvr>
    <a:masterClrMapping/>
  </p:clrMapOvr>
  <mc:AlternateContent>
    <mc:Choice Requires="p14">
      <p:transition spd="med">
        <p14:prism dir="l"/>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2"/>
          <p:cNvPicPr preferRelativeResize="0"/>
          <p:nvPr/>
        </p:nvPicPr>
        <p:blipFill>
          <a:blip r:embed="rId3">
            <a:alphaModFix/>
          </a:blip>
          <a:stretch>
            <a:fillRect/>
          </a:stretch>
        </p:blipFill>
        <p:spPr>
          <a:xfrm>
            <a:off x="886950" y="641800"/>
            <a:ext cx="3302472" cy="1140850"/>
          </a:xfrm>
          <a:prstGeom prst="rect">
            <a:avLst/>
          </a:prstGeom>
          <a:noFill/>
          <a:ln>
            <a:noFill/>
          </a:ln>
        </p:spPr>
      </p:pic>
      <p:pic>
        <p:nvPicPr>
          <p:cNvPr id="131" name="Google Shape;131;p22"/>
          <p:cNvPicPr preferRelativeResize="0"/>
          <p:nvPr/>
        </p:nvPicPr>
        <p:blipFill>
          <a:blip r:embed="rId4">
            <a:alphaModFix/>
          </a:blip>
          <a:stretch>
            <a:fillRect/>
          </a:stretch>
        </p:blipFill>
        <p:spPr>
          <a:xfrm>
            <a:off x="5036950" y="641789"/>
            <a:ext cx="3328525" cy="1140873"/>
          </a:xfrm>
          <a:prstGeom prst="rect">
            <a:avLst/>
          </a:prstGeom>
          <a:noFill/>
          <a:ln>
            <a:noFill/>
          </a:ln>
        </p:spPr>
      </p:pic>
      <p:pic>
        <p:nvPicPr>
          <p:cNvPr id="132" name="Google Shape;132;p22"/>
          <p:cNvPicPr preferRelativeResize="0"/>
          <p:nvPr/>
        </p:nvPicPr>
        <p:blipFill>
          <a:blip r:embed="rId5">
            <a:alphaModFix/>
          </a:blip>
          <a:stretch>
            <a:fillRect/>
          </a:stretch>
        </p:blipFill>
        <p:spPr>
          <a:xfrm>
            <a:off x="5408403" y="2015125"/>
            <a:ext cx="2585623" cy="2071700"/>
          </a:xfrm>
          <a:prstGeom prst="rect">
            <a:avLst/>
          </a:prstGeom>
          <a:noFill/>
          <a:ln>
            <a:noFill/>
          </a:ln>
        </p:spPr>
      </p:pic>
      <p:pic>
        <p:nvPicPr>
          <p:cNvPr id="133" name="Google Shape;133;p22"/>
          <p:cNvPicPr preferRelativeResize="0"/>
          <p:nvPr/>
        </p:nvPicPr>
        <p:blipFill>
          <a:blip r:embed="rId6">
            <a:alphaModFix/>
          </a:blip>
          <a:stretch>
            <a:fillRect/>
          </a:stretch>
        </p:blipFill>
        <p:spPr>
          <a:xfrm>
            <a:off x="1241338" y="2015125"/>
            <a:ext cx="2593700" cy="2071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3"/>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Gráfica PR</a:t>
            </a:r>
            <a:endParaRPr/>
          </a:p>
        </p:txBody>
      </p:sp>
      <p:pic>
        <p:nvPicPr>
          <p:cNvPr id="139" name="Google Shape;139;p23"/>
          <p:cNvPicPr preferRelativeResize="0"/>
          <p:nvPr/>
        </p:nvPicPr>
        <p:blipFill>
          <a:blip r:embed="rId3">
            <a:alphaModFix/>
          </a:blip>
          <a:stretch>
            <a:fillRect/>
          </a:stretch>
        </p:blipFill>
        <p:spPr>
          <a:xfrm>
            <a:off x="1964863" y="1017725"/>
            <a:ext cx="5273974" cy="35151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Gráfica R</a:t>
            </a:r>
            <a:endParaRPr/>
          </a:p>
        </p:txBody>
      </p:sp>
      <p:pic>
        <p:nvPicPr>
          <p:cNvPr id="145" name="Google Shape;145;p24"/>
          <p:cNvPicPr preferRelativeResize="0"/>
          <p:nvPr/>
        </p:nvPicPr>
        <p:blipFill>
          <a:blip r:embed="rId3">
            <a:alphaModFix/>
          </a:blip>
          <a:stretch>
            <a:fillRect/>
          </a:stretch>
        </p:blipFill>
        <p:spPr>
          <a:xfrm>
            <a:off x="1949227" y="1017723"/>
            <a:ext cx="5467049" cy="36437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5"/>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Gráfica P</a:t>
            </a:r>
            <a:endParaRPr/>
          </a:p>
        </p:txBody>
      </p:sp>
      <p:pic>
        <p:nvPicPr>
          <p:cNvPr id="151" name="Google Shape;151;p25"/>
          <p:cNvPicPr preferRelativeResize="0"/>
          <p:nvPr/>
        </p:nvPicPr>
        <p:blipFill>
          <a:blip r:embed="rId3">
            <a:alphaModFix/>
          </a:blip>
          <a:stretch>
            <a:fillRect/>
          </a:stretch>
        </p:blipFill>
        <p:spPr>
          <a:xfrm>
            <a:off x="1827688" y="1017725"/>
            <a:ext cx="5488625" cy="36581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Resultados del entrenamiento</a:t>
            </a:r>
            <a:endParaRPr/>
          </a:p>
          <a:p>
            <a:pPr indent="0" lvl="0" marL="0" rtl="0" algn="l">
              <a:spcBef>
                <a:spcPts val="0"/>
              </a:spcBef>
              <a:spcAft>
                <a:spcPts val="0"/>
              </a:spcAft>
              <a:buNone/>
            </a:pPr>
            <a:r>
              <a:t/>
            </a:r>
            <a:endParaRPr/>
          </a:p>
        </p:txBody>
      </p:sp>
      <p:pic>
        <p:nvPicPr>
          <p:cNvPr id="157" name="Google Shape;157;p26"/>
          <p:cNvPicPr preferRelativeResize="0"/>
          <p:nvPr/>
        </p:nvPicPr>
        <p:blipFill>
          <a:blip r:embed="rId3">
            <a:alphaModFix/>
          </a:blip>
          <a:stretch>
            <a:fillRect/>
          </a:stretch>
        </p:blipFill>
        <p:spPr>
          <a:xfrm>
            <a:off x="1021713" y="1017725"/>
            <a:ext cx="7160274" cy="3580124"/>
          </a:xfrm>
          <a:prstGeom prst="rect">
            <a:avLst/>
          </a:prstGeom>
          <a:noFill/>
          <a:ln>
            <a:noFill/>
          </a:ln>
        </p:spPr>
      </p:pic>
    </p:spTree>
  </p:cSld>
  <p:clrMapOvr>
    <a:masterClrMapping/>
  </p:clrMapOvr>
  <mc:AlternateContent>
    <mc:Choice Requires="p14">
      <p:transition spd="med">
        <p14:prism dir="l"/>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9"/>
          <p:cNvSpPr txBox="1"/>
          <p:nvPr>
            <p:ph type="title"/>
          </p:nvPr>
        </p:nvSpPr>
        <p:spPr>
          <a:xfrm>
            <a:off x="311700" y="828675"/>
            <a:ext cx="8520600" cy="30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Introducción</a:t>
            </a:r>
            <a:endParaRPr/>
          </a:p>
        </p:txBody>
      </p:sp>
    </p:spTree>
  </p:cSld>
  <p:clrMapOvr>
    <a:masterClrMapping/>
  </p:clrMapOvr>
  <mc:AlternateContent>
    <mc:Choice Requires="p14">
      <p:transition spd="med">
        <p14:prism dir="l"/>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7"/>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Resultados en imágenes</a:t>
            </a:r>
            <a:endParaRPr/>
          </a:p>
          <a:p>
            <a:pPr indent="0" lvl="0" marL="0" rtl="0" algn="l">
              <a:spcBef>
                <a:spcPts val="0"/>
              </a:spcBef>
              <a:spcAft>
                <a:spcPts val="0"/>
              </a:spcAft>
              <a:buNone/>
            </a:pPr>
            <a:r>
              <a:t/>
            </a:r>
            <a:endParaRPr/>
          </a:p>
        </p:txBody>
      </p:sp>
      <p:pic>
        <p:nvPicPr>
          <p:cNvPr id="163" name="Google Shape;163;p27"/>
          <p:cNvPicPr preferRelativeResize="0"/>
          <p:nvPr/>
        </p:nvPicPr>
        <p:blipFill>
          <a:blip r:embed="rId3">
            <a:alphaModFix/>
          </a:blip>
          <a:stretch>
            <a:fillRect/>
          </a:stretch>
        </p:blipFill>
        <p:spPr>
          <a:xfrm>
            <a:off x="247650" y="1199775"/>
            <a:ext cx="2789225" cy="3171850"/>
          </a:xfrm>
          <a:prstGeom prst="rect">
            <a:avLst/>
          </a:prstGeom>
          <a:noFill/>
          <a:ln>
            <a:noFill/>
          </a:ln>
        </p:spPr>
      </p:pic>
      <p:pic>
        <p:nvPicPr>
          <p:cNvPr id="164" name="Google Shape;164;p27"/>
          <p:cNvPicPr preferRelativeResize="0"/>
          <p:nvPr/>
        </p:nvPicPr>
        <p:blipFill>
          <a:blip r:embed="rId4">
            <a:alphaModFix/>
          </a:blip>
          <a:stretch>
            <a:fillRect/>
          </a:stretch>
        </p:blipFill>
        <p:spPr>
          <a:xfrm>
            <a:off x="3343808" y="1199763"/>
            <a:ext cx="2456368" cy="3171825"/>
          </a:xfrm>
          <a:prstGeom prst="rect">
            <a:avLst/>
          </a:prstGeom>
          <a:noFill/>
          <a:ln>
            <a:noFill/>
          </a:ln>
        </p:spPr>
      </p:pic>
      <p:pic>
        <p:nvPicPr>
          <p:cNvPr id="165" name="Google Shape;165;p27"/>
          <p:cNvPicPr preferRelativeResize="0"/>
          <p:nvPr/>
        </p:nvPicPr>
        <p:blipFill>
          <a:blip r:embed="rId5">
            <a:alphaModFix/>
          </a:blip>
          <a:stretch>
            <a:fillRect/>
          </a:stretch>
        </p:blipFill>
        <p:spPr>
          <a:xfrm>
            <a:off x="6231156" y="1199787"/>
            <a:ext cx="2435643" cy="3171825"/>
          </a:xfrm>
          <a:prstGeom prst="rect">
            <a:avLst/>
          </a:prstGeom>
          <a:noFill/>
          <a:ln>
            <a:noFill/>
          </a:ln>
        </p:spPr>
      </p:pic>
    </p:spTree>
  </p:cSld>
  <p:clrMapOvr>
    <a:masterClrMapping/>
  </p:clrMapOvr>
  <mc:AlternateContent>
    <mc:Choice Requires="p14">
      <p:transition spd="med">
        <p14:flip dir="l"/>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8"/>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Resultados en videos</a:t>
            </a:r>
            <a:endParaRPr/>
          </a:p>
          <a:p>
            <a:pPr indent="0" lvl="0" marL="0" rtl="0" algn="l">
              <a:spcBef>
                <a:spcPts val="0"/>
              </a:spcBef>
              <a:spcAft>
                <a:spcPts val="0"/>
              </a:spcAft>
              <a:buNone/>
            </a:pPr>
            <a:r>
              <a:t/>
            </a:r>
            <a:endParaRPr/>
          </a:p>
        </p:txBody>
      </p:sp>
      <p:pic>
        <p:nvPicPr>
          <p:cNvPr id="171" name="Google Shape;171;p28" title="PruebaYolo (2).mp4">
            <a:hlinkClick r:id="rId3"/>
          </p:cNvPr>
          <p:cNvPicPr preferRelativeResize="0"/>
          <p:nvPr/>
        </p:nvPicPr>
        <p:blipFill>
          <a:blip r:embed="rId4">
            <a:alphaModFix/>
          </a:blip>
          <a:stretch>
            <a:fillRect/>
          </a:stretch>
        </p:blipFill>
        <p:spPr>
          <a:xfrm>
            <a:off x="2078175" y="1017725"/>
            <a:ext cx="4867400" cy="3650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29" title="video_u (3).mp4">
            <a:hlinkClick r:id="rId3"/>
          </p:cNvPr>
          <p:cNvPicPr preferRelativeResize="0"/>
          <p:nvPr/>
        </p:nvPicPr>
        <p:blipFill>
          <a:blip r:embed="rId4">
            <a:alphaModFix/>
          </a:blip>
          <a:stretch>
            <a:fillRect/>
          </a:stretch>
        </p:blipFill>
        <p:spPr>
          <a:xfrm>
            <a:off x="1310400" y="931150"/>
            <a:ext cx="6523200" cy="3669300"/>
          </a:xfrm>
          <a:prstGeom prst="rect">
            <a:avLst/>
          </a:prstGeom>
          <a:noFill/>
          <a:ln>
            <a:noFill/>
          </a:ln>
        </p:spPr>
      </p:pic>
      <p:sp>
        <p:nvSpPr>
          <p:cNvPr id="177" name="Google Shape;177;p29"/>
          <p:cNvSpPr txBox="1"/>
          <p:nvPr>
            <p:ph type="title"/>
          </p:nvPr>
        </p:nvSpPr>
        <p:spPr>
          <a:xfrm>
            <a:off x="0" y="358450"/>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Resultados en videos</a:t>
            </a:r>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0"/>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Resultados en videos</a:t>
            </a:r>
            <a:endParaRPr/>
          </a:p>
          <a:p>
            <a:pPr indent="0" lvl="0" marL="0" rtl="0" algn="l">
              <a:spcBef>
                <a:spcPts val="0"/>
              </a:spcBef>
              <a:spcAft>
                <a:spcPts val="0"/>
              </a:spcAft>
              <a:buNone/>
            </a:pPr>
            <a:r>
              <a:t/>
            </a:r>
            <a:endParaRPr/>
          </a:p>
        </p:txBody>
      </p:sp>
      <p:pic>
        <p:nvPicPr>
          <p:cNvPr id="183" name="Google Shape;183;p30" title="PruebaYoloNoche (1).mp4">
            <a:hlinkClick r:id="rId3"/>
          </p:cNvPr>
          <p:cNvPicPr preferRelativeResize="0"/>
          <p:nvPr/>
        </p:nvPicPr>
        <p:blipFill>
          <a:blip r:embed="rId4">
            <a:alphaModFix/>
          </a:blip>
          <a:stretch>
            <a:fillRect/>
          </a:stretch>
        </p:blipFill>
        <p:spPr>
          <a:xfrm>
            <a:off x="1648562" y="1204825"/>
            <a:ext cx="5846875" cy="3288875"/>
          </a:xfrm>
          <a:prstGeom prst="rect">
            <a:avLst/>
          </a:prstGeom>
          <a:noFill/>
          <a:ln>
            <a:noFill/>
          </a:ln>
        </p:spPr>
      </p:pic>
    </p:spTree>
  </p:cSld>
  <p:clrMapOvr>
    <a:masterClrMapping/>
  </p:clrMapOvr>
  <mc:AlternateContent>
    <mc:Choice Requires="p14">
      <p:transition spd="med">
        <p14:prism dir="l"/>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1"/>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Conclusiones y trabajo futuro</a:t>
            </a:r>
            <a:endParaRPr/>
          </a:p>
        </p:txBody>
      </p:sp>
      <p:sp>
        <p:nvSpPr>
          <p:cNvPr id="189" name="Google Shape;189;p31"/>
          <p:cNvSpPr txBox="1"/>
          <p:nvPr/>
        </p:nvSpPr>
        <p:spPr>
          <a:xfrm>
            <a:off x="122950" y="1059875"/>
            <a:ext cx="8624400" cy="38904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rebuchet MS"/>
              <a:buChar char="●"/>
            </a:pPr>
            <a:r>
              <a:rPr lang="es" sz="1600">
                <a:latin typeface="Trebuchet MS"/>
                <a:ea typeface="Trebuchet MS"/>
                <a:cs typeface="Trebuchet MS"/>
                <a:sym typeface="Trebuchet MS"/>
              </a:rPr>
              <a:t> El preproceso de las imágenes del dataset para reducir su tamaño es de vital importancia cuando se usan servicios en la nube con almacenamiento limitado, además permite un entreno más rápido.</a:t>
            </a:r>
            <a:endParaRPr sz="1600">
              <a:latin typeface="Trebuchet MS"/>
              <a:ea typeface="Trebuchet MS"/>
              <a:cs typeface="Trebuchet MS"/>
              <a:sym typeface="Trebuchet MS"/>
            </a:endParaRPr>
          </a:p>
          <a:p>
            <a:pPr indent="-330200" lvl="0" marL="457200" rtl="0" algn="l">
              <a:spcBef>
                <a:spcPts val="0"/>
              </a:spcBef>
              <a:spcAft>
                <a:spcPts val="0"/>
              </a:spcAft>
              <a:buSzPts val="1600"/>
              <a:buFont typeface="Trebuchet MS"/>
              <a:buChar char="●"/>
            </a:pPr>
            <a:r>
              <a:rPr lang="es" sz="1600">
                <a:latin typeface="Trebuchet MS"/>
                <a:ea typeface="Trebuchet MS"/>
                <a:cs typeface="Trebuchet MS"/>
                <a:sym typeface="Trebuchet MS"/>
              </a:rPr>
              <a:t>Se observa que el algoritmo pierde robustez cuando la perspectiva de los objetos cambia, sin embargo, sigue siendo muy buena. Una forma de solucionar esto es añadiendo al dataset imágenes de los objetos en distintas perspectivas y volver a entrenar.</a:t>
            </a:r>
            <a:endParaRPr sz="1600">
              <a:latin typeface="Trebuchet MS"/>
              <a:ea typeface="Trebuchet MS"/>
              <a:cs typeface="Trebuchet MS"/>
              <a:sym typeface="Trebuchet MS"/>
            </a:endParaRPr>
          </a:p>
          <a:p>
            <a:pPr indent="-330200" lvl="0" marL="457200" rtl="0" algn="l">
              <a:spcBef>
                <a:spcPts val="0"/>
              </a:spcBef>
              <a:spcAft>
                <a:spcPts val="0"/>
              </a:spcAft>
              <a:buSzPts val="1600"/>
              <a:buFont typeface="Trebuchet MS"/>
              <a:buChar char="●"/>
            </a:pPr>
            <a:r>
              <a:rPr lang="es" sz="1600">
                <a:latin typeface="Trebuchet MS"/>
                <a:ea typeface="Trebuchet MS"/>
                <a:cs typeface="Trebuchet MS"/>
                <a:sym typeface="Trebuchet MS"/>
              </a:rPr>
              <a:t>En general, mientras que el modelo muestra fortalezas en términos de precisión, se deben abordar desafíos relacionados con la sensibilidad, especificidad y eficiencia computacional. El análisis de las gráficas proporciona información valiosa sobre cómo el modelo se comporta en diferentes niveles de confianza, guiando la toma de decisiones para ajustar y mejorar el rendimiento del modelo. Además, ajustar los umbrales de decisión puede ser beneficioso para equilibrar la precisión y el recall según las necesidades específicas de la aplicación.</a:t>
            </a:r>
            <a:endParaRPr sz="1600">
              <a:latin typeface="Trebuchet MS"/>
              <a:ea typeface="Trebuchet MS"/>
              <a:cs typeface="Trebuchet MS"/>
              <a:sym typeface="Trebuchet MS"/>
            </a:endParaRPr>
          </a:p>
          <a:p>
            <a:pPr indent="0" lvl="0" marL="0" rtl="0" algn="l">
              <a:spcBef>
                <a:spcPts val="0"/>
              </a:spcBef>
              <a:spcAft>
                <a:spcPts val="0"/>
              </a:spcAft>
              <a:buNone/>
            </a:pPr>
            <a:r>
              <a:t/>
            </a:r>
            <a:endParaRPr sz="1600">
              <a:latin typeface="Trebuchet MS"/>
              <a:ea typeface="Trebuchet MS"/>
              <a:cs typeface="Trebuchet MS"/>
              <a:sym typeface="Trebuchet MS"/>
            </a:endParaRPr>
          </a:p>
        </p:txBody>
      </p:sp>
    </p:spTree>
  </p:cSld>
  <p:clrMapOvr>
    <a:masterClrMapping/>
  </p:clrMapOvr>
  <p:transition spd="med">
    <p:fade/>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2"/>
          <p:cNvSpPr txBox="1"/>
          <p:nvPr>
            <p:ph type="title"/>
          </p:nvPr>
        </p:nvSpPr>
        <p:spPr>
          <a:xfrm>
            <a:off x="311700" y="828675"/>
            <a:ext cx="8520600" cy="30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Gracias</a:t>
            </a:r>
            <a:endParaRPr/>
          </a:p>
        </p:txBody>
      </p:sp>
    </p:spTree>
  </p:cSld>
  <p:clrMapOvr>
    <a:masterClrMapping/>
  </p:clrMapOvr>
  <mc:AlternateContent>
    <mc:Choice Requires="p14">
      <p:transition spd="med">
        <p14:flip dir="l"/>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3"/>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150">
                <a:solidFill>
                  <a:srgbClr val="333333"/>
                </a:solidFill>
                <a:highlight>
                  <a:srgbClr val="FFFFFF"/>
                </a:highlight>
                <a:latin typeface="Arial"/>
                <a:ea typeface="Arial"/>
                <a:cs typeface="Arial"/>
                <a:sym typeface="Arial"/>
              </a:rPr>
              <a:t>Referencias</a:t>
            </a:r>
            <a:endParaRPr sz="2600"/>
          </a:p>
        </p:txBody>
      </p:sp>
      <p:sp>
        <p:nvSpPr>
          <p:cNvPr id="200" name="Google Shape;200;p33"/>
          <p:cNvSpPr txBox="1"/>
          <p:nvPr>
            <p:ph idx="1" type="body"/>
          </p:nvPr>
        </p:nvSpPr>
        <p:spPr>
          <a:xfrm>
            <a:off x="217800" y="942900"/>
            <a:ext cx="8708400" cy="35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100">
                <a:solidFill>
                  <a:schemeClr val="dk1"/>
                </a:solidFill>
                <a:highlight>
                  <a:srgbClr val="FFFFFF"/>
                </a:highlight>
                <a:latin typeface="Open Sans"/>
                <a:ea typeface="Open Sans"/>
                <a:cs typeface="Open Sans"/>
                <a:sym typeface="Open Sans"/>
              </a:rPr>
              <a:t>[1]Lin, B.-S., Lee, C.-C., Chiang, P.-Y.: Simple smartphone-based guiding system for visually impaired people. Sensors 17(6), 1371 (2017)</a:t>
            </a:r>
            <a:endParaRPr sz="11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s" sz="1100">
                <a:solidFill>
                  <a:schemeClr val="dk1"/>
                </a:solidFill>
                <a:highlight>
                  <a:srgbClr val="FFFFFF"/>
                </a:highlight>
                <a:latin typeface="Open Sans"/>
                <a:ea typeface="Open Sans"/>
                <a:cs typeface="Open Sans"/>
                <a:sym typeface="Open Sans"/>
              </a:rPr>
              <a:t>[2] Facil, J.M., Ummenhofer, B., Zhou, H., Montesano, L., Brox, T., Civera, J.: Cam-convs:camera-aware multi-scale convolutions for single-view depth. In: Proceedings of the IEEE Conference on Computer Vision and Pattern Recognition, pp. 11826–11835 (2019)</a:t>
            </a:r>
            <a:endParaRPr sz="11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s" sz="1100">
                <a:solidFill>
                  <a:schemeClr val="dk1"/>
                </a:solidFill>
                <a:highlight>
                  <a:srgbClr val="FFFFFF"/>
                </a:highlight>
                <a:latin typeface="Open Sans"/>
                <a:ea typeface="Open Sans"/>
                <a:cs typeface="Open Sans"/>
                <a:sym typeface="Open Sans"/>
              </a:rPr>
              <a:t>[3] Bharatia, D., Ambawane, P., Rane, P.: Smart electronic stick for visually impaired using android application and Google’s cloud vision. In: 2019 Global Conference for Advancement in Technology (GCAT), pp. 1–6. IEEE (2019)</a:t>
            </a:r>
            <a:endParaRPr sz="11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s" sz="1100">
                <a:solidFill>
                  <a:schemeClr val="dk1"/>
                </a:solidFill>
                <a:highlight>
                  <a:srgbClr val="FFFFFF"/>
                </a:highlight>
                <a:latin typeface="Open Sans"/>
                <a:ea typeface="Open Sans"/>
                <a:cs typeface="Open Sans"/>
                <a:sym typeface="Open Sans"/>
              </a:rPr>
              <a:t>[4] Hakim, H., Fadhil, A.: Navigation system for visually impaired people based on RGB-D camera and ultrasonic sensor. In: Proceedings of the International Conference on Information and Communication Technology, ICICT ’19, pp. 172–177. Association for Computing Machinery, New York (2019). ISBN 9781450366434</a:t>
            </a:r>
            <a:endParaRPr sz="11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s" sz="1100">
                <a:solidFill>
                  <a:schemeClr val="dk1"/>
                </a:solidFill>
                <a:highlight>
                  <a:srgbClr val="FFFFFF"/>
                </a:highlight>
                <a:latin typeface="Open Sans"/>
                <a:ea typeface="Open Sans"/>
                <a:cs typeface="Open Sans"/>
                <a:sym typeface="Open Sans"/>
              </a:rPr>
              <a:t>[5] Dosi, S., Sambare, S., Singh, S., Lokhande, N., Garware, B.: Android application for object recognition using neural networks for the visually impaired. In: 2018 Fourth International Conference on Computing Communication Control and Automation (ICCUBEA), pp. 1–6. IEEE (2018)</a:t>
            </a:r>
            <a:endParaRPr sz="1100">
              <a:solidFill>
                <a:schemeClr val="dk1"/>
              </a:solidFill>
              <a:highlight>
                <a:srgbClr val="FFFFFF"/>
              </a:highlight>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s" sz="1100">
                <a:solidFill>
                  <a:schemeClr val="dk1"/>
                </a:solidFill>
                <a:highlight>
                  <a:srgbClr val="FFFFFF"/>
                </a:highlight>
                <a:latin typeface="Open Sans"/>
                <a:ea typeface="Open Sans"/>
                <a:cs typeface="Open Sans"/>
                <a:sym typeface="Open Sans"/>
              </a:rPr>
              <a:t>[6] Seeing AI app from Microsoft,” Seeing AI App from Microsoft, https://www.microsoft.com/en-us/ai/seeing-ai (accessed Sep. 24, 2023).</a:t>
            </a:r>
            <a:endParaRPr sz="1100">
              <a:solidFill>
                <a:schemeClr val="dk1"/>
              </a:solidFill>
              <a:highlight>
                <a:srgbClr val="FFFFFF"/>
              </a:highlight>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s" sz="1100">
                <a:solidFill>
                  <a:schemeClr val="dk1"/>
                </a:solidFill>
                <a:highlight>
                  <a:srgbClr val="FFFFFF"/>
                </a:highlight>
                <a:latin typeface="Open Sans"/>
                <a:ea typeface="Open Sans"/>
                <a:cs typeface="Open Sans"/>
                <a:sym typeface="Open Sans"/>
              </a:rPr>
              <a:t>[7] “Llegan a Colombia las gafas inteligentes: Instituto Nacional para Ciegos,” </a:t>
            </a:r>
            <a:r>
              <a:rPr lang="es" sz="1100" u="sng">
                <a:solidFill>
                  <a:schemeClr val="hlink"/>
                </a:solidFill>
                <a:highlight>
                  <a:srgbClr val="FFFFFF"/>
                </a:highlight>
                <a:latin typeface="Open Sans"/>
                <a:ea typeface="Open Sans"/>
                <a:cs typeface="Open Sans"/>
                <a:sym typeface="Open Sans"/>
                <a:hlinkClick r:id="rId3"/>
              </a:rPr>
              <a:t>www.inci.gov.co</a:t>
            </a:r>
            <a:r>
              <a:rPr lang="es" sz="1100">
                <a:solidFill>
                  <a:schemeClr val="dk1"/>
                </a:solidFill>
                <a:highlight>
                  <a:srgbClr val="FFFFFF"/>
                </a:highlight>
                <a:latin typeface="Open Sans"/>
                <a:ea typeface="Open Sans"/>
                <a:cs typeface="Open Sans"/>
                <a:sym typeface="Open Sans"/>
              </a:rPr>
              <a:t>, https://www.inci.gov.co/blog/llegan-colombia-las-gafas-inteligente,(accessed Sep. 24, 2023).</a:t>
            </a:r>
            <a:endParaRPr sz="1100">
              <a:solidFill>
                <a:schemeClr val="dk1"/>
              </a:solidFill>
              <a:highlight>
                <a:srgbClr val="FFFFFF"/>
              </a:highlight>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s" sz="1100">
                <a:solidFill>
                  <a:schemeClr val="dk1"/>
                </a:solidFill>
                <a:highlight>
                  <a:srgbClr val="FFFFFF"/>
                </a:highlight>
                <a:latin typeface="Open Sans"/>
                <a:ea typeface="Open Sans"/>
                <a:cs typeface="Open Sans"/>
                <a:sym typeface="Open Sans"/>
              </a:rPr>
              <a:t>[8] Panasonic, “Gafas Inteligentes para las personas con Discapacidad Visual,” Blog de Panasonic España, https://blog.panasonic.es/innovacion/gafas-inteligentes-discapacidad-visual-biel-glasses/ (accessed Sep. 24, 2023).</a:t>
            </a:r>
            <a:endParaRPr sz="1100">
              <a:solidFill>
                <a:schemeClr val="dk1"/>
              </a:solidFill>
              <a:highlight>
                <a:srgbClr val="FFFFFF"/>
              </a:highlight>
              <a:latin typeface="Open Sans"/>
              <a:ea typeface="Open Sans"/>
              <a:cs typeface="Open Sans"/>
              <a:sym typeface="Open Sans"/>
            </a:endParaRPr>
          </a:p>
          <a:p>
            <a:pPr indent="0" lvl="0" marL="0" rtl="0" algn="l">
              <a:spcBef>
                <a:spcPts val="0"/>
              </a:spcBef>
              <a:spcAft>
                <a:spcPts val="0"/>
              </a:spcAft>
              <a:buNone/>
            </a:pPr>
            <a:r>
              <a:t/>
            </a:r>
            <a:endParaRPr sz="1300"/>
          </a:p>
        </p:txBody>
      </p:sp>
    </p:spTree>
  </p:cSld>
  <p:clrMapOvr>
    <a:masterClrMapping/>
  </p:clrMapOvr>
  <p:transition spd="med">
    <p:push/>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10"/>
          <p:cNvSpPr txBox="1"/>
          <p:nvPr/>
        </p:nvSpPr>
        <p:spPr>
          <a:xfrm>
            <a:off x="247650" y="445025"/>
            <a:ext cx="8708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2800">
                <a:solidFill>
                  <a:srgbClr val="1F204D"/>
                </a:solidFill>
                <a:latin typeface="Trebuchet MS"/>
                <a:ea typeface="Trebuchet MS"/>
                <a:cs typeface="Trebuchet MS"/>
                <a:sym typeface="Trebuchet MS"/>
              </a:rPr>
              <a:t>Solución propuesta </a:t>
            </a:r>
            <a:endParaRPr b="1" sz="2800">
              <a:solidFill>
                <a:srgbClr val="1F204D"/>
              </a:solidFill>
              <a:latin typeface="Trebuchet MS"/>
              <a:ea typeface="Trebuchet MS"/>
              <a:cs typeface="Trebuchet MS"/>
              <a:sym typeface="Trebuchet MS"/>
            </a:endParaRPr>
          </a:p>
        </p:txBody>
      </p:sp>
      <p:sp>
        <p:nvSpPr>
          <p:cNvPr id="47" name="Google Shape;47;p10"/>
          <p:cNvSpPr txBox="1"/>
          <p:nvPr/>
        </p:nvSpPr>
        <p:spPr>
          <a:xfrm>
            <a:off x="217800" y="4161950"/>
            <a:ext cx="8708400" cy="650700"/>
          </a:xfrm>
          <a:prstGeom prst="rect">
            <a:avLst/>
          </a:prstGeom>
          <a:noFill/>
          <a:ln>
            <a:noFill/>
          </a:ln>
        </p:spPr>
        <p:txBody>
          <a:bodyPr anchorCtr="0" anchor="t" bIns="91425" lIns="91425" spcFirstLastPara="1" rIns="91425" wrap="square" tIns="91425">
            <a:noAutofit/>
          </a:bodyPr>
          <a:lstStyle/>
          <a:p>
            <a:pPr indent="0" lvl="0" marL="0" rtl="0" algn="l">
              <a:spcBef>
                <a:spcPts val="800"/>
              </a:spcBef>
              <a:spcAft>
                <a:spcPts val="0"/>
              </a:spcAft>
              <a:buNone/>
            </a:pPr>
            <a:r>
              <a:rPr lang="es" sz="1450">
                <a:solidFill>
                  <a:srgbClr val="000000"/>
                </a:solidFill>
                <a:highlight>
                  <a:srgbClr val="FFFFFF"/>
                </a:highlight>
              </a:rPr>
              <a:t>Este programa debe ser capaz de detectar</a:t>
            </a:r>
            <a:r>
              <a:rPr lang="es" sz="1450">
                <a:highlight>
                  <a:srgbClr val="FFFFFF"/>
                </a:highlight>
              </a:rPr>
              <a:t> y clasificar </a:t>
            </a:r>
            <a:r>
              <a:rPr lang="es" sz="1450">
                <a:solidFill>
                  <a:srgbClr val="000000"/>
                </a:solidFill>
                <a:highlight>
                  <a:srgbClr val="FFFFFF"/>
                </a:highlight>
              </a:rPr>
              <a:t>objetos </a:t>
            </a:r>
            <a:r>
              <a:rPr lang="es" sz="1450">
                <a:highlight>
                  <a:srgbClr val="FFFFFF"/>
                </a:highlight>
              </a:rPr>
              <a:t>clave de las ciudades, como semáforos, señales de tránsito y vehículos.</a:t>
            </a:r>
            <a:endParaRPr sz="1450">
              <a:highlight>
                <a:srgbClr val="FFFFFF"/>
              </a:highlight>
            </a:endParaRPr>
          </a:p>
          <a:p>
            <a:pPr indent="0" lvl="0" marL="0" rtl="0" algn="l">
              <a:spcBef>
                <a:spcPts val="800"/>
              </a:spcBef>
              <a:spcAft>
                <a:spcPts val="0"/>
              </a:spcAft>
              <a:buNone/>
            </a:pPr>
            <a:r>
              <a:t/>
            </a:r>
            <a:endParaRPr sz="1450">
              <a:highlight>
                <a:srgbClr val="FFFFFF"/>
              </a:highlight>
            </a:endParaRPr>
          </a:p>
          <a:p>
            <a:pPr indent="0" lvl="0" marL="0" rtl="0" algn="l">
              <a:spcBef>
                <a:spcPts val="800"/>
              </a:spcBef>
              <a:spcAft>
                <a:spcPts val="0"/>
              </a:spcAft>
              <a:buNone/>
            </a:pPr>
            <a:r>
              <a:t/>
            </a:r>
            <a:endParaRPr sz="1450">
              <a:solidFill>
                <a:srgbClr val="000000"/>
              </a:solidFill>
              <a:highlight>
                <a:srgbClr val="FFFFFF"/>
              </a:highlight>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t/>
            </a:r>
            <a:endParaRPr sz="1450">
              <a:solidFill>
                <a:srgbClr val="000000"/>
              </a:solidFill>
              <a:highlight>
                <a:srgbClr val="FFFFFF"/>
              </a:highlight>
            </a:endParaRPr>
          </a:p>
          <a:p>
            <a:pPr indent="0" lvl="0" marL="0" rtl="0" algn="l">
              <a:lnSpc>
                <a:spcPct val="115000"/>
              </a:lnSpc>
              <a:spcBef>
                <a:spcPts val="0"/>
              </a:spcBef>
              <a:spcAft>
                <a:spcPts val="0"/>
              </a:spcAft>
              <a:buNone/>
            </a:pPr>
            <a:r>
              <a:t/>
            </a:r>
            <a:endParaRPr sz="1800">
              <a:solidFill>
                <a:srgbClr val="434343"/>
              </a:solidFill>
              <a:latin typeface="Trebuchet MS"/>
              <a:ea typeface="Trebuchet MS"/>
              <a:cs typeface="Trebuchet MS"/>
              <a:sym typeface="Trebuchet MS"/>
            </a:endParaRPr>
          </a:p>
        </p:txBody>
      </p:sp>
      <p:sp>
        <p:nvSpPr>
          <p:cNvPr id="48" name="Google Shape;48;p10"/>
          <p:cNvSpPr txBox="1"/>
          <p:nvPr/>
        </p:nvSpPr>
        <p:spPr>
          <a:xfrm>
            <a:off x="217800" y="1097175"/>
            <a:ext cx="8708400" cy="65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450">
                <a:solidFill>
                  <a:srgbClr val="000000"/>
                </a:solidFill>
                <a:highlight>
                  <a:srgbClr val="FFFFFF"/>
                </a:highlight>
              </a:rPr>
              <a:t>Se creará un software de apoyo para las personas con discapacidad visual, con el fin de ayudarlos a ubicarse en su entorno mediante la detección de objetos y obstáculos usando visión por computadora.</a:t>
            </a:r>
            <a:endParaRPr sz="1450">
              <a:solidFill>
                <a:srgbClr val="000000"/>
              </a:solidFill>
              <a:highlight>
                <a:srgbClr val="FFFFFF"/>
              </a:highlight>
            </a:endParaRPr>
          </a:p>
          <a:p>
            <a:pPr indent="0" lvl="0" marL="0" rtl="0" algn="l">
              <a:lnSpc>
                <a:spcPct val="115000"/>
              </a:lnSpc>
              <a:spcBef>
                <a:spcPts val="0"/>
              </a:spcBef>
              <a:spcAft>
                <a:spcPts val="0"/>
              </a:spcAft>
              <a:buNone/>
            </a:pPr>
            <a:r>
              <a:t/>
            </a:r>
            <a:endParaRPr sz="1800">
              <a:solidFill>
                <a:srgbClr val="434343"/>
              </a:solidFill>
              <a:latin typeface="Trebuchet MS"/>
              <a:ea typeface="Trebuchet MS"/>
              <a:cs typeface="Trebuchet MS"/>
              <a:sym typeface="Trebuchet MS"/>
            </a:endParaRPr>
          </a:p>
        </p:txBody>
      </p:sp>
      <p:pic>
        <p:nvPicPr>
          <p:cNvPr id="49" name="Google Shape;49;p10"/>
          <p:cNvPicPr preferRelativeResize="0"/>
          <p:nvPr/>
        </p:nvPicPr>
        <p:blipFill>
          <a:blip r:embed="rId3">
            <a:alphaModFix/>
          </a:blip>
          <a:stretch>
            <a:fillRect/>
          </a:stretch>
        </p:blipFill>
        <p:spPr>
          <a:xfrm>
            <a:off x="4297568" y="1900275"/>
            <a:ext cx="3767755" cy="2109275"/>
          </a:xfrm>
          <a:prstGeom prst="rect">
            <a:avLst/>
          </a:prstGeom>
          <a:noFill/>
          <a:ln>
            <a:noFill/>
          </a:ln>
        </p:spPr>
      </p:pic>
      <p:pic>
        <p:nvPicPr>
          <p:cNvPr id="50" name="Google Shape;50;p10"/>
          <p:cNvPicPr preferRelativeResize="0"/>
          <p:nvPr/>
        </p:nvPicPr>
        <p:blipFill>
          <a:blip r:embed="rId4">
            <a:alphaModFix/>
          </a:blip>
          <a:stretch>
            <a:fillRect/>
          </a:stretch>
        </p:blipFill>
        <p:spPr>
          <a:xfrm>
            <a:off x="1139550" y="1900275"/>
            <a:ext cx="2015800" cy="2109274"/>
          </a:xfrm>
          <a:prstGeom prst="rect">
            <a:avLst/>
          </a:prstGeom>
          <a:noFill/>
          <a:ln>
            <a:noFill/>
          </a:ln>
        </p:spPr>
      </p:pic>
    </p:spTree>
  </p:cSld>
  <p:clrMapOvr>
    <a:masterClrMapping/>
  </p:clrMapOvr>
  <mc:AlternateContent>
    <mc:Choice Requires="p14">
      <p:transition spd="med">
        <p14:prism dir="l"/>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1"/>
          <p:cNvSpPr txBox="1"/>
          <p:nvPr>
            <p:ph type="title"/>
          </p:nvPr>
        </p:nvSpPr>
        <p:spPr>
          <a:xfrm>
            <a:off x="311700" y="828675"/>
            <a:ext cx="8520600" cy="30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Implementación</a:t>
            </a:r>
            <a:endParaRPr/>
          </a:p>
        </p:txBody>
      </p:sp>
    </p:spTree>
  </p:cSld>
  <p:clrMapOvr>
    <a:masterClrMapping/>
  </p:clrMapOvr>
  <mc:AlternateContent>
    <mc:Choice Requires="p14">
      <p:transition spd="med">
        <p14:prism dir="l"/>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2"/>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Base de datos</a:t>
            </a:r>
            <a:endParaRPr/>
          </a:p>
          <a:p>
            <a:pPr indent="0" lvl="0" marL="0" rtl="0" algn="l">
              <a:spcBef>
                <a:spcPts val="0"/>
              </a:spcBef>
              <a:spcAft>
                <a:spcPts val="0"/>
              </a:spcAft>
              <a:buNone/>
            </a:pPr>
            <a:r>
              <a:t/>
            </a:r>
            <a:endParaRPr/>
          </a:p>
        </p:txBody>
      </p:sp>
      <p:pic>
        <p:nvPicPr>
          <p:cNvPr id="61" name="Google Shape;61;p12"/>
          <p:cNvPicPr preferRelativeResize="0"/>
          <p:nvPr/>
        </p:nvPicPr>
        <p:blipFill>
          <a:blip r:embed="rId3">
            <a:alphaModFix/>
          </a:blip>
          <a:stretch>
            <a:fillRect/>
          </a:stretch>
        </p:blipFill>
        <p:spPr>
          <a:xfrm>
            <a:off x="970950" y="1228975"/>
            <a:ext cx="3193975" cy="3163475"/>
          </a:xfrm>
          <a:prstGeom prst="rect">
            <a:avLst/>
          </a:prstGeom>
          <a:noFill/>
          <a:ln>
            <a:noFill/>
          </a:ln>
        </p:spPr>
      </p:pic>
      <p:pic>
        <p:nvPicPr>
          <p:cNvPr id="62" name="Google Shape;62;p12"/>
          <p:cNvPicPr preferRelativeResize="0"/>
          <p:nvPr/>
        </p:nvPicPr>
        <p:blipFill>
          <a:blip r:embed="rId4">
            <a:alphaModFix/>
          </a:blip>
          <a:stretch>
            <a:fillRect/>
          </a:stretch>
        </p:blipFill>
        <p:spPr>
          <a:xfrm>
            <a:off x="4629166" y="3626113"/>
            <a:ext cx="3935534" cy="766325"/>
          </a:xfrm>
          <a:prstGeom prst="rect">
            <a:avLst/>
          </a:prstGeom>
          <a:noFill/>
          <a:ln>
            <a:noFill/>
          </a:ln>
        </p:spPr>
      </p:pic>
      <p:sp>
        <p:nvSpPr>
          <p:cNvPr id="63" name="Google Shape;63;p12"/>
          <p:cNvSpPr txBox="1"/>
          <p:nvPr/>
        </p:nvSpPr>
        <p:spPr>
          <a:xfrm>
            <a:off x="4843725" y="1105825"/>
            <a:ext cx="3506400" cy="22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2600">
                <a:latin typeface="Verdana"/>
                <a:ea typeface="Verdana"/>
                <a:cs typeface="Verdana"/>
                <a:sym typeface="Verdana"/>
              </a:rPr>
              <a:t>Carla Dataset</a:t>
            </a:r>
            <a:endParaRPr sz="2600">
              <a:latin typeface="Verdana"/>
              <a:ea typeface="Verdana"/>
              <a:cs typeface="Verdana"/>
              <a:sym typeface="Verdana"/>
            </a:endParaRPr>
          </a:p>
          <a:p>
            <a:pPr indent="0" lvl="0" marL="0" rtl="0" algn="ctr">
              <a:spcBef>
                <a:spcPts val="0"/>
              </a:spcBef>
              <a:spcAft>
                <a:spcPts val="0"/>
              </a:spcAft>
              <a:buNone/>
            </a:pPr>
            <a:r>
              <a:t/>
            </a:r>
            <a:endParaRPr sz="2600">
              <a:latin typeface="Verdana"/>
              <a:ea typeface="Verdana"/>
              <a:cs typeface="Verdana"/>
              <a:sym typeface="Verdana"/>
            </a:endParaRPr>
          </a:p>
          <a:p>
            <a:pPr indent="-304800" lvl="0" marL="457200" rtl="0" algn="l">
              <a:spcBef>
                <a:spcPts val="0"/>
              </a:spcBef>
              <a:spcAft>
                <a:spcPts val="0"/>
              </a:spcAft>
              <a:buSzPts val="1200"/>
              <a:buFont typeface="Verdana"/>
              <a:buChar char="●"/>
            </a:pPr>
            <a:r>
              <a:rPr lang="es" sz="1200">
                <a:latin typeface="Verdana"/>
                <a:ea typeface="Verdana"/>
                <a:cs typeface="Verdana"/>
                <a:sym typeface="Verdana"/>
              </a:rPr>
              <a:t>1601 </a:t>
            </a:r>
            <a:r>
              <a:rPr lang="es" sz="1200">
                <a:latin typeface="Verdana"/>
                <a:ea typeface="Verdana"/>
                <a:cs typeface="Verdana"/>
                <a:sym typeface="Verdana"/>
              </a:rPr>
              <a:t>imágenes</a:t>
            </a:r>
            <a:r>
              <a:rPr lang="es" sz="1200">
                <a:latin typeface="Verdana"/>
                <a:ea typeface="Verdana"/>
                <a:cs typeface="Verdana"/>
                <a:sym typeface="Verdana"/>
              </a:rPr>
              <a:t> de entrenamiento</a:t>
            </a:r>
            <a:endParaRPr sz="1200">
              <a:latin typeface="Verdana"/>
              <a:ea typeface="Verdana"/>
              <a:cs typeface="Verdana"/>
              <a:sym typeface="Verdana"/>
            </a:endParaRPr>
          </a:p>
          <a:p>
            <a:pPr indent="-304800" lvl="0" marL="457200" rtl="0" algn="l">
              <a:spcBef>
                <a:spcPts val="0"/>
              </a:spcBef>
              <a:spcAft>
                <a:spcPts val="0"/>
              </a:spcAft>
              <a:buSzPts val="1200"/>
              <a:buFont typeface="Verdana"/>
              <a:buChar char="●"/>
            </a:pPr>
            <a:r>
              <a:rPr lang="es" sz="1200">
                <a:latin typeface="Verdana"/>
                <a:ea typeface="Verdana"/>
                <a:cs typeface="Verdana"/>
                <a:sym typeface="Verdana"/>
              </a:rPr>
              <a:t>265 imágenes de validación</a:t>
            </a:r>
            <a:endParaRPr sz="1200">
              <a:latin typeface="Verdana"/>
              <a:ea typeface="Verdana"/>
              <a:cs typeface="Verdana"/>
              <a:sym typeface="Verdana"/>
            </a:endParaRPr>
          </a:p>
          <a:p>
            <a:pPr indent="-304800" lvl="0" marL="457200" rtl="0" algn="l">
              <a:spcBef>
                <a:spcPts val="0"/>
              </a:spcBef>
              <a:spcAft>
                <a:spcPts val="0"/>
              </a:spcAft>
              <a:buSzPts val="1200"/>
              <a:buFont typeface="Verdana"/>
              <a:buChar char="●"/>
            </a:pPr>
            <a:r>
              <a:rPr lang="es" sz="1200">
                <a:latin typeface="Verdana"/>
                <a:ea typeface="Verdana"/>
                <a:cs typeface="Verdana"/>
                <a:sym typeface="Verdana"/>
              </a:rPr>
              <a:t>Disponible anotaciones en formato COCO y YOLOV5</a:t>
            </a:r>
            <a:endParaRPr sz="1200">
              <a:latin typeface="Verdana"/>
              <a:ea typeface="Verdana"/>
              <a:cs typeface="Verdana"/>
              <a:sym typeface="Verdana"/>
            </a:endParaRPr>
          </a:p>
          <a:p>
            <a:pPr indent="-304800" lvl="0" marL="457200" rtl="0" algn="l">
              <a:spcBef>
                <a:spcPts val="0"/>
              </a:spcBef>
              <a:spcAft>
                <a:spcPts val="0"/>
              </a:spcAft>
              <a:buSzPts val="1200"/>
              <a:buFont typeface="Verdana"/>
              <a:buChar char="●"/>
            </a:pPr>
            <a:r>
              <a:rPr lang="es" sz="1200">
                <a:latin typeface="Verdana"/>
                <a:ea typeface="Verdana"/>
                <a:cs typeface="Verdana"/>
                <a:sym typeface="Verdana"/>
              </a:rPr>
              <a:t>Cajas delimitadoras</a:t>
            </a:r>
            <a:endParaRPr sz="1200">
              <a:latin typeface="Verdana"/>
              <a:ea typeface="Verdana"/>
              <a:cs typeface="Verdana"/>
              <a:sym typeface="Verdana"/>
            </a:endParaRPr>
          </a:p>
          <a:p>
            <a:pPr indent="-304800" lvl="0" marL="457200" rtl="0" algn="l">
              <a:spcBef>
                <a:spcPts val="0"/>
              </a:spcBef>
              <a:spcAft>
                <a:spcPts val="0"/>
              </a:spcAft>
              <a:buSzPts val="1200"/>
              <a:buFont typeface="Verdana"/>
              <a:buChar char="●"/>
            </a:pPr>
            <a:r>
              <a:rPr lang="es" sz="1200">
                <a:latin typeface="Verdana"/>
                <a:ea typeface="Verdana"/>
                <a:cs typeface="Verdana"/>
                <a:sym typeface="Verdana"/>
              </a:rPr>
              <a:t>10 </a:t>
            </a:r>
            <a:r>
              <a:rPr lang="es" sz="1200">
                <a:latin typeface="Verdana"/>
                <a:ea typeface="Verdana"/>
                <a:cs typeface="Verdana"/>
                <a:sym typeface="Verdana"/>
              </a:rPr>
              <a:t>Categorías</a:t>
            </a:r>
            <a:endParaRPr sz="1200">
              <a:latin typeface="Verdana"/>
              <a:ea typeface="Verdana"/>
              <a:cs typeface="Verdana"/>
              <a:sym typeface="Verdana"/>
            </a:endParaRPr>
          </a:p>
        </p:txBody>
      </p:sp>
    </p:spTree>
  </p:cSld>
  <p:clrMapOvr>
    <a:masterClrMapping/>
  </p:clrMapOvr>
  <mc:AlternateContent>
    <mc:Choice Requires="p14">
      <p:transition spd="med">
        <p14:flip dir="l"/>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3"/>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Base de datos</a:t>
            </a:r>
            <a:endParaRPr/>
          </a:p>
          <a:p>
            <a:pPr indent="0" lvl="0" marL="0" rtl="0" algn="l">
              <a:spcBef>
                <a:spcPts val="0"/>
              </a:spcBef>
              <a:spcAft>
                <a:spcPts val="0"/>
              </a:spcAft>
              <a:buNone/>
            </a:pPr>
            <a:r>
              <a:t/>
            </a:r>
            <a:endParaRPr/>
          </a:p>
        </p:txBody>
      </p:sp>
      <p:pic>
        <p:nvPicPr>
          <p:cNvPr id="69" name="Google Shape;69;p13"/>
          <p:cNvPicPr preferRelativeResize="0"/>
          <p:nvPr/>
        </p:nvPicPr>
        <p:blipFill>
          <a:blip r:embed="rId3">
            <a:alphaModFix/>
          </a:blip>
          <a:stretch>
            <a:fillRect/>
          </a:stretch>
        </p:blipFill>
        <p:spPr>
          <a:xfrm>
            <a:off x="560800" y="2526873"/>
            <a:ext cx="7947575" cy="1001577"/>
          </a:xfrm>
          <a:prstGeom prst="rect">
            <a:avLst/>
          </a:prstGeom>
          <a:noFill/>
          <a:ln>
            <a:noFill/>
          </a:ln>
        </p:spPr>
      </p:pic>
      <p:pic>
        <p:nvPicPr>
          <p:cNvPr id="70" name="Google Shape;70;p13"/>
          <p:cNvPicPr preferRelativeResize="0"/>
          <p:nvPr/>
        </p:nvPicPr>
        <p:blipFill>
          <a:blip r:embed="rId4">
            <a:alphaModFix/>
          </a:blip>
          <a:stretch>
            <a:fillRect/>
          </a:stretch>
        </p:blipFill>
        <p:spPr>
          <a:xfrm>
            <a:off x="695200" y="1425400"/>
            <a:ext cx="7813175" cy="707750"/>
          </a:xfrm>
          <a:prstGeom prst="rect">
            <a:avLst/>
          </a:prstGeom>
          <a:noFill/>
          <a:ln>
            <a:noFill/>
          </a:ln>
        </p:spPr>
      </p:pic>
      <p:pic>
        <p:nvPicPr>
          <p:cNvPr id="71" name="Google Shape;71;p13"/>
          <p:cNvPicPr preferRelativeResize="0"/>
          <p:nvPr/>
        </p:nvPicPr>
        <p:blipFill>
          <a:blip r:embed="rId5">
            <a:alphaModFix/>
          </a:blip>
          <a:stretch>
            <a:fillRect/>
          </a:stretch>
        </p:blipFill>
        <p:spPr>
          <a:xfrm>
            <a:off x="483175" y="4052275"/>
            <a:ext cx="8102824" cy="438800"/>
          </a:xfrm>
          <a:prstGeom prst="rect">
            <a:avLst/>
          </a:prstGeom>
          <a:noFill/>
          <a:ln>
            <a:noFill/>
          </a:ln>
        </p:spPr>
      </p:pic>
      <p:sp>
        <p:nvSpPr>
          <p:cNvPr id="72" name="Google Shape;72;p13"/>
          <p:cNvSpPr txBox="1"/>
          <p:nvPr/>
        </p:nvSpPr>
        <p:spPr>
          <a:xfrm>
            <a:off x="483175" y="1017725"/>
            <a:ext cx="39585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Verdana"/>
                <a:ea typeface="Verdana"/>
                <a:cs typeface="Verdana"/>
                <a:sym typeface="Verdana"/>
              </a:rPr>
              <a:t>Cajas delimitadoras en formato YOLO:</a:t>
            </a:r>
            <a:endParaRPr>
              <a:latin typeface="Verdana"/>
              <a:ea typeface="Verdana"/>
              <a:cs typeface="Verdana"/>
              <a:sym typeface="Verdana"/>
            </a:endParaRPr>
          </a:p>
        </p:txBody>
      </p:sp>
      <p:sp>
        <p:nvSpPr>
          <p:cNvPr id="73" name="Google Shape;73;p13"/>
          <p:cNvSpPr txBox="1"/>
          <p:nvPr/>
        </p:nvSpPr>
        <p:spPr>
          <a:xfrm>
            <a:off x="560800" y="2119875"/>
            <a:ext cx="39585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Verdana"/>
                <a:ea typeface="Verdana"/>
                <a:cs typeface="Verdana"/>
                <a:sym typeface="Verdana"/>
              </a:rPr>
              <a:t>Categorías</a:t>
            </a:r>
            <a:r>
              <a:rPr lang="es">
                <a:latin typeface="Verdana"/>
                <a:ea typeface="Verdana"/>
                <a:cs typeface="Verdana"/>
                <a:sym typeface="Verdana"/>
              </a:rPr>
              <a:t> de Carla Dataset:</a:t>
            </a:r>
            <a:endParaRPr>
              <a:latin typeface="Verdana"/>
              <a:ea typeface="Verdana"/>
              <a:cs typeface="Verdana"/>
              <a:sym typeface="Verdana"/>
            </a:endParaRPr>
          </a:p>
        </p:txBody>
      </p:sp>
      <p:sp>
        <p:nvSpPr>
          <p:cNvPr id="74" name="Google Shape;74;p13"/>
          <p:cNvSpPr txBox="1"/>
          <p:nvPr/>
        </p:nvSpPr>
        <p:spPr>
          <a:xfrm>
            <a:off x="695200" y="3600913"/>
            <a:ext cx="39585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Verdana"/>
                <a:ea typeface="Verdana"/>
                <a:cs typeface="Verdana"/>
                <a:sym typeface="Verdana"/>
              </a:rPr>
              <a:t>Anotaciones en formato COCO:</a:t>
            </a:r>
            <a:endParaRPr>
              <a:latin typeface="Verdana"/>
              <a:ea typeface="Verdana"/>
              <a:cs typeface="Verdana"/>
              <a:sym typeface="Verdana"/>
            </a:endParaRPr>
          </a:p>
        </p:txBody>
      </p:sp>
    </p:spTree>
  </p:cSld>
  <p:clrMapOvr>
    <a:masterClrMapping/>
  </p:clrMapOvr>
  <mc:AlternateContent>
    <mc:Choice Requires="p14">
      <p:transition spd="med">
        <p14:prism dir="l"/>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4"/>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Preprocesamiento </a:t>
            </a:r>
            <a:endParaRPr/>
          </a:p>
          <a:p>
            <a:pPr indent="0" lvl="0" marL="0" rtl="0" algn="l">
              <a:spcBef>
                <a:spcPts val="0"/>
              </a:spcBef>
              <a:spcAft>
                <a:spcPts val="0"/>
              </a:spcAft>
              <a:buNone/>
            </a:pPr>
            <a:r>
              <a:t/>
            </a:r>
            <a:endParaRPr/>
          </a:p>
        </p:txBody>
      </p:sp>
      <p:pic>
        <p:nvPicPr>
          <p:cNvPr id="80" name="Google Shape;80;p14"/>
          <p:cNvPicPr preferRelativeResize="0"/>
          <p:nvPr/>
        </p:nvPicPr>
        <p:blipFill>
          <a:blip r:embed="rId3">
            <a:alphaModFix/>
          </a:blip>
          <a:stretch>
            <a:fillRect/>
          </a:stretch>
        </p:blipFill>
        <p:spPr>
          <a:xfrm>
            <a:off x="734888" y="1296050"/>
            <a:ext cx="7733926" cy="3060650"/>
          </a:xfrm>
          <a:prstGeom prst="rect">
            <a:avLst/>
          </a:prstGeom>
          <a:noFill/>
          <a:ln>
            <a:noFill/>
          </a:ln>
        </p:spPr>
      </p:pic>
      <p:sp>
        <p:nvSpPr>
          <p:cNvPr id="81" name="Google Shape;81;p14"/>
          <p:cNvSpPr txBox="1"/>
          <p:nvPr/>
        </p:nvSpPr>
        <p:spPr>
          <a:xfrm>
            <a:off x="524150" y="1045825"/>
            <a:ext cx="19305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Trebuchet MS"/>
              <a:ea typeface="Trebuchet MS"/>
              <a:cs typeface="Trebuchet MS"/>
              <a:sym typeface="Trebuchet MS"/>
            </a:endParaRPr>
          </a:p>
        </p:txBody>
      </p:sp>
    </p:spTree>
  </p:cSld>
  <p:clrMapOvr>
    <a:masterClrMapping/>
  </p:clrMapOvr>
  <mc:AlternateContent>
    <mc:Choice Requires="p14">
      <p:transition spd="med">
        <p14:flip dir="l"/>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5"/>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Preprocesamiento</a:t>
            </a:r>
            <a:endParaRPr/>
          </a:p>
          <a:p>
            <a:pPr indent="0" lvl="0" marL="0" rtl="0" algn="l">
              <a:spcBef>
                <a:spcPts val="0"/>
              </a:spcBef>
              <a:spcAft>
                <a:spcPts val="0"/>
              </a:spcAft>
              <a:buNone/>
            </a:pPr>
            <a:r>
              <a:t/>
            </a:r>
            <a:endParaRPr/>
          </a:p>
        </p:txBody>
      </p:sp>
      <p:pic>
        <p:nvPicPr>
          <p:cNvPr id="87" name="Google Shape;87;p15"/>
          <p:cNvPicPr preferRelativeResize="0"/>
          <p:nvPr/>
        </p:nvPicPr>
        <p:blipFill>
          <a:blip r:embed="rId3">
            <a:alphaModFix/>
          </a:blip>
          <a:stretch>
            <a:fillRect/>
          </a:stretch>
        </p:blipFill>
        <p:spPr>
          <a:xfrm>
            <a:off x="1217500" y="1235750"/>
            <a:ext cx="6708976" cy="3308500"/>
          </a:xfrm>
          <a:prstGeom prst="rect">
            <a:avLst/>
          </a:prstGeom>
          <a:noFill/>
          <a:ln>
            <a:noFill/>
          </a:ln>
        </p:spPr>
      </p:pic>
    </p:spTree>
  </p:cSld>
  <p:clrMapOvr>
    <a:masterClrMapping/>
  </p:clrMapOvr>
  <mc:AlternateContent>
    <mc:Choice Requires="p14">
      <p:transition spd="med">
        <p14:prism dir="l"/>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247650" y="445025"/>
            <a:ext cx="870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Preprocesamiento</a:t>
            </a:r>
            <a:endParaRPr/>
          </a:p>
          <a:p>
            <a:pPr indent="0" lvl="0" marL="0" rtl="0" algn="l">
              <a:spcBef>
                <a:spcPts val="0"/>
              </a:spcBef>
              <a:spcAft>
                <a:spcPts val="0"/>
              </a:spcAft>
              <a:buNone/>
            </a:pPr>
            <a:r>
              <a:t/>
            </a:r>
            <a:endParaRPr/>
          </a:p>
        </p:txBody>
      </p:sp>
      <p:pic>
        <p:nvPicPr>
          <p:cNvPr id="93" name="Google Shape;93;p16"/>
          <p:cNvPicPr preferRelativeResize="0"/>
          <p:nvPr/>
        </p:nvPicPr>
        <p:blipFill>
          <a:blip r:embed="rId3">
            <a:alphaModFix/>
          </a:blip>
          <a:stretch>
            <a:fillRect/>
          </a:stretch>
        </p:blipFill>
        <p:spPr>
          <a:xfrm>
            <a:off x="627750" y="1403375"/>
            <a:ext cx="7888500" cy="2336750"/>
          </a:xfrm>
          <a:prstGeom prst="rect">
            <a:avLst/>
          </a:prstGeom>
          <a:noFill/>
          <a:ln>
            <a:noFill/>
          </a:ln>
        </p:spPr>
      </p:pic>
    </p:spTree>
  </p:cSld>
  <p:clrMapOvr>
    <a:masterClrMapping/>
  </p:clrMapOvr>
  <mc:AlternateContent>
    <mc:Choice Requires="p14">
      <p:transition spd="med">
        <p14:prism dir="l"/>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